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embeddedFontLst>
    <p:embeddedFont>
      <p:font typeface="Nunito" panose="020B0604020202020204" charset="0"/>
      <p:regular r:id="rId14"/>
      <p:bold r:id="rId15"/>
      <p:italic r:id="rId16"/>
      <p:boldItalic r:id="rId17"/>
    </p:embeddedFont>
    <p:embeddedFont>
      <p:font typeface="Maven Pro" panose="020B0604020202020204" charset="0"/>
      <p:regular r:id="rId18"/>
      <p:bold r:id="rId19"/>
    </p:embeddedFont>
    <p:embeddedFont>
      <p:font typeface="Trebuchet MS" panose="020B0603020202020204" pitchFamily="3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40" y="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80455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17431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38bf1eafe8b_1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38bf1eafe8b_1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185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9da0584d7c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9da0584d7c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6541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8bf1eafe8b_0_6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38bf1eafe8b_0_6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2641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8bf1eafe8b_1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38bf1eafe8b_1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5316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9506cbe68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39506cbe68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499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38bf1eafe8b_1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38bf1eafe8b_1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2250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8bf1eafe8b_1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38bf1eafe8b_1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385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8bf1eafe8b_1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8bf1eafe8b_1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4183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38bf1eafe8b_1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38bf1eafe8b_1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16595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38bf1eafe8b_1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38bf1eafe8b_1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29305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3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7343003" y="3409675"/>
            <a:ext cx="1691422" cy="1732548"/>
            <a:chOff x="7343003" y="3409675"/>
            <a:chExt cx="1691422" cy="1732548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7343003" y="4453711"/>
              <a:ext cx="316800" cy="688513"/>
              <a:chOff x="7343003" y="4453711"/>
              <a:chExt cx="316800" cy="688513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7343003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7343003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4;p2"/>
            <p:cNvGrpSpPr/>
            <p:nvPr/>
          </p:nvGrpSpPr>
          <p:grpSpPr>
            <a:xfrm>
              <a:off x="7801210" y="4105700"/>
              <a:ext cx="316800" cy="1036523"/>
              <a:chOff x="7801210" y="4105700"/>
              <a:chExt cx="316800" cy="1036523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7801210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7801210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7801210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18;p2"/>
            <p:cNvGrpSpPr/>
            <p:nvPr/>
          </p:nvGrpSpPr>
          <p:grpSpPr>
            <a:xfrm>
              <a:off x="8259418" y="3757688"/>
              <a:ext cx="316800" cy="1384535"/>
              <a:chOff x="8259418" y="3757688"/>
              <a:chExt cx="316800" cy="1384535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8259418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259418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8259418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8259418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" name="Google Shape;23;p2"/>
            <p:cNvGrpSpPr/>
            <p:nvPr/>
          </p:nvGrpSpPr>
          <p:grpSpPr>
            <a:xfrm>
              <a:off x="8717625" y="3409675"/>
              <a:ext cx="316800" cy="1732548"/>
              <a:chOff x="8717625" y="3409675"/>
              <a:chExt cx="316800" cy="1732548"/>
            </a:xfrm>
          </p:grpSpPr>
          <p:sp>
            <p:nvSpPr>
              <p:cNvPr id="24" name="Google Shape;24;p2"/>
              <p:cNvSpPr/>
              <p:nvPr/>
            </p:nvSpPr>
            <p:spPr>
              <a:xfrm>
                <a:off x="8717625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8717625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8717625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8717625" y="3409675"/>
                <a:ext cx="316800" cy="1732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8717625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" name="Google Shape;29;p2"/>
          <p:cNvGrpSpPr/>
          <p:nvPr/>
        </p:nvGrpSpPr>
        <p:grpSpPr>
          <a:xfrm>
            <a:off x="5043503" y="0"/>
            <a:ext cx="3814072" cy="3839102"/>
            <a:chOff x="5043503" y="0"/>
            <a:chExt cx="3814072" cy="3839102"/>
          </a:xfrm>
        </p:grpSpPr>
        <p:sp>
          <p:nvSpPr>
            <p:cNvPr id="30" name="Google Shape;30;p2"/>
            <p:cNvSpPr/>
            <p:nvPr/>
          </p:nvSpPr>
          <p:spPr>
            <a:xfrm>
              <a:off x="8460975" y="1817775"/>
              <a:ext cx="396600" cy="3966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rot="-9830444">
              <a:off x="6469759" y="3480728"/>
              <a:ext cx="320148" cy="320148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" name="Google Shape;32;p2"/>
            <p:cNvGrpSpPr/>
            <p:nvPr/>
          </p:nvGrpSpPr>
          <p:grpSpPr>
            <a:xfrm>
              <a:off x="7647812" y="2704283"/>
              <a:ext cx="635219" cy="635219"/>
              <a:chOff x="6725724" y="2701260"/>
              <a:chExt cx="1208101" cy="1208100"/>
            </a:xfrm>
          </p:grpSpPr>
          <p:sp>
            <p:nvSpPr>
              <p:cNvPr id="33" name="Google Shape;33;p2"/>
              <p:cNvSpPr/>
              <p:nvPr/>
            </p:nvSpPr>
            <p:spPr>
              <a:xfrm rot="5400000">
                <a:off x="6725725" y="2701260"/>
                <a:ext cx="1208100" cy="12081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 rot="5400000">
                <a:off x="6725724" y="2701260"/>
                <a:ext cx="1208100" cy="1208100"/>
              </a:xfrm>
              <a:prstGeom prst="pie">
                <a:avLst>
                  <a:gd name="adj1" fmla="val 8244818"/>
                  <a:gd name="adj2" fmla="val 16246175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 rot="5400000">
                <a:off x="6954988" y="2930398"/>
                <a:ext cx="749700" cy="7497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" name="Google Shape;36;p2"/>
            <p:cNvSpPr/>
            <p:nvPr/>
          </p:nvSpPr>
          <p:spPr>
            <a:xfrm>
              <a:off x="8460975" y="1817775"/>
              <a:ext cx="396600" cy="396600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" name="Google Shape;37;p2"/>
            <p:cNvGrpSpPr/>
            <p:nvPr/>
          </p:nvGrpSpPr>
          <p:grpSpPr>
            <a:xfrm>
              <a:off x="7952720" y="179238"/>
              <a:ext cx="873165" cy="873003"/>
              <a:chOff x="7754428" y="208725"/>
              <a:chExt cx="541800" cy="541800"/>
            </a:xfrm>
          </p:grpSpPr>
          <p:sp>
            <p:nvSpPr>
              <p:cNvPr id="38" name="Google Shape;38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" name="Google Shape;40;p2"/>
            <p:cNvSpPr/>
            <p:nvPr/>
          </p:nvSpPr>
          <p:spPr>
            <a:xfrm>
              <a:off x="5399840" y="356365"/>
              <a:ext cx="2577000" cy="25770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2043858">
              <a:off x="5503813" y="460310"/>
              <a:ext cx="2369480" cy="236948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99795" y="360281"/>
              <a:ext cx="2577000" cy="2577000"/>
            </a:xfrm>
            <a:prstGeom prst="pie">
              <a:avLst>
                <a:gd name="adj1" fmla="val 8801158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rot="2044777">
              <a:off x="5911449" y="867729"/>
              <a:ext cx="1554223" cy="15542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399795" y="356358"/>
              <a:ext cx="2577000" cy="2577000"/>
            </a:xfrm>
            <a:prstGeom prst="pie">
              <a:avLst>
                <a:gd name="adj1" fmla="val 1255410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 rot="-9830444">
              <a:off x="6469759" y="3480727"/>
              <a:ext cx="320148" cy="320148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Google Shape;46;p2"/>
          <p:cNvSpPr txBox="1">
            <a:spLocks noGrp="1"/>
          </p:cNvSpPr>
          <p:nvPr>
            <p:ph type="ctrTitle"/>
          </p:nvPr>
        </p:nvSpPr>
        <p:spPr>
          <a:xfrm>
            <a:off x="824000" y="1613813"/>
            <a:ext cx="4255500" cy="18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"/>
          <p:cNvSpPr txBox="1">
            <a:spLocks noGrp="1"/>
          </p:cNvSpPr>
          <p:nvPr>
            <p:ph type="subTitle" idx="1"/>
          </p:nvPr>
        </p:nvSpPr>
        <p:spPr>
          <a:xfrm>
            <a:off x="824000" y="3596300"/>
            <a:ext cx="4255500" cy="69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2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3"/>
        </a:solid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11"/>
          <p:cNvGrpSpPr/>
          <p:nvPr/>
        </p:nvGrpSpPr>
        <p:grpSpPr>
          <a:xfrm>
            <a:off x="52" y="4099200"/>
            <a:ext cx="9144036" cy="1044300"/>
            <a:chOff x="52" y="4099200"/>
            <a:chExt cx="9144036" cy="1044300"/>
          </a:xfrm>
        </p:grpSpPr>
        <p:grpSp>
          <p:nvGrpSpPr>
            <p:cNvPr id="143" name="Google Shape;143;p11"/>
            <p:cNvGrpSpPr/>
            <p:nvPr/>
          </p:nvGrpSpPr>
          <p:grpSpPr>
            <a:xfrm>
              <a:off x="52" y="4309200"/>
              <a:ext cx="231622" cy="834300"/>
              <a:chOff x="2688737" y="4301380"/>
              <a:chExt cx="231900" cy="834300"/>
            </a:xfrm>
          </p:grpSpPr>
          <p:sp>
            <p:nvSpPr>
              <p:cNvPr id="144" name="Google Shape;144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8" name="Google Shape;148;p11"/>
            <p:cNvGrpSpPr/>
            <p:nvPr/>
          </p:nvGrpSpPr>
          <p:grpSpPr>
            <a:xfrm>
              <a:off x="371406" y="4099200"/>
              <a:ext cx="231622" cy="1044300"/>
              <a:chOff x="2688737" y="4091380"/>
              <a:chExt cx="231900" cy="1044300"/>
            </a:xfrm>
          </p:grpSpPr>
          <p:sp>
            <p:nvSpPr>
              <p:cNvPr id="149" name="Google Shape;149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11"/>
              <p:cNvSpPr/>
              <p:nvPr/>
            </p:nvSpPr>
            <p:spPr>
              <a:xfrm flipH="1">
                <a:off x="2688737" y="4091380"/>
                <a:ext cx="2319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" name="Google Shape;154;p11"/>
            <p:cNvGrpSpPr/>
            <p:nvPr/>
          </p:nvGrpSpPr>
          <p:grpSpPr>
            <a:xfrm>
              <a:off x="742761" y="4309200"/>
              <a:ext cx="231622" cy="834300"/>
              <a:chOff x="2688737" y="4301380"/>
              <a:chExt cx="231900" cy="834300"/>
            </a:xfrm>
          </p:grpSpPr>
          <p:sp>
            <p:nvSpPr>
              <p:cNvPr id="155" name="Google Shape;155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9" name="Google Shape;159;p11"/>
            <p:cNvGrpSpPr/>
            <p:nvPr/>
          </p:nvGrpSpPr>
          <p:grpSpPr>
            <a:xfrm>
              <a:off x="1114115" y="4518900"/>
              <a:ext cx="231622" cy="624600"/>
              <a:chOff x="2688737" y="4511080"/>
              <a:chExt cx="231900" cy="624600"/>
            </a:xfrm>
          </p:grpSpPr>
          <p:sp>
            <p:nvSpPr>
              <p:cNvPr id="160" name="Google Shape;160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3" name="Google Shape;163;p11"/>
            <p:cNvGrpSpPr/>
            <p:nvPr/>
          </p:nvGrpSpPr>
          <p:grpSpPr>
            <a:xfrm>
              <a:off x="1856753" y="4099200"/>
              <a:ext cx="231600" cy="1044300"/>
              <a:chOff x="1856753" y="4099200"/>
              <a:chExt cx="231600" cy="1044300"/>
            </a:xfrm>
          </p:grpSpPr>
          <p:sp>
            <p:nvSpPr>
              <p:cNvPr id="164" name="Google Shape;164;p11"/>
              <p:cNvSpPr/>
              <p:nvPr/>
            </p:nvSpPr>
            <p:spPr>
              <a:xfrm flipH="1">
                <a:off x="185675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11"/>
              <p:cNvSpPr/>
              <p:nvPr/>
            </p:nvSpPr>
            <p:spPr>
              <a:xfrm flipH="1">
                <a:off x="1856753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11"/>
              <p:cNvSpPr/>
              <p:nvPr/>
            </p:nvSpPr>
            <p:spPr>
              <a:xfrm flipH="1">
                <a:off x="185675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11"/>
              <p:cNvSpPr/>
              <p:nvPr/>
            </p:nvSpPr>
            <p:spPr>
              <a:xfrm flipH="1">
                <a:off x="1856753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11"/>
              <p:cNvSpPr/>
              <p:nvPr/>
            </p:nvSpPr>
            <p:spPr>
              <a:xfrm flipH="1">
                <a:off x="185675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9" name="Google Shape;169;p11"/>
            <p:cNvGrpSpPr/>
            <p:nvPr/>
          </p:nvGrpSpPr>
          <p:grpSpPr>
            <a:xfrm>
              <a:off x="2228107" y="4309200"/>
              <a:ext cx="231600" cy="834300"/>
              <a:chOff x="2228107" y="4309200"/>
              <a:chExt cx="231600" cy="834300"/>
            </a:xfrm>
          </p:grpSpPr>
          <p:sp>
            <p:nvSpPr>
              <p:cNvPr id="170" name="Google Shape;170;p11"/>
              <p:cNvSpPr/>
              <p:nvPr/>
            </p:nvSpPr>
            <p:spPr>
              <a:xfrm flipH="1">
                <a:off x="2228107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11"/>
              <p:cNvSpPr/>
              <p:nvPr/>
            </p:nvSpPr>
            <p:spPr>
              <a:xfrm flipH="1">
                <a:off x="2228107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11"/>
              <p:cNvSpPr/>
              <p:nvPr/>
            </p:nvSpPr>
            <p:spPr>
              <a:xfrm flipH="1">
                <a:off x="2228107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11"/>
              <p:cNvSpPr/>
              <p:nvPr/>
            </p:nvSpPr>
            <p:spPr>
              <a:xfrm flipH="1">
                <a:off x="2228107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4" name="Google Shape;174;p11"/>
            <p:cNvGrpSpPr/>
            <p:nvPr/>
          </p:nvGrpSpPr>
          <p:grpSpPr>
            <a:xfrm>
              <a:off x="2599462" y="4518900"/>
              <a:ext cx="231600" cy="624600"/>
              <a:chOff x="2599462" y="4518900"/>
              <a:chExt cx="231600" cy="624600"/>
            </a:xfrm>
          </p:grpSpPr>
          <p:sp>
            <p:nvSpPr>
              <p:cNvPr id="175" name="Google Shape;175;p11"/>
              <p:cNvSpPr/>
              <p:nvPr/>
            </p:nvSpPr>
            <p:spPr>
              <a:xfrm flipH="1">
                <a:off x="2599462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11"/>
              <p:cNvSpPr/>
              <p:nvPr/>
            </p:nvSpPr>
            <p:spPr>
              <a:xfrm flipH="1">
                <a:off x="2599462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11"/>
              <p:cNvSpPr/>
              <p:nvPr/>
            </p:nvSpPr>
            <p:spPr>
              <a:xfrm flipH="1">
                <a:off x="2599462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8" name="Google Shape;178;p11"/>
            <p:cNvGrpSpPr/>
            <p:nvPr/>
          </p:nvGrpSpPr>
          <p:grpSpPr>
            <a:xfrm>
              <a:off x="3342171" y="4099200"/>
              <a:ext cx="231600" cy="1044300"/>
              <a:chOff x="3342171" y="4099200"/>
              <a:chExt cx="231600" cy="1044300"/>
            </a:xfrm>
          </p:grpSpPr>
          <p:sp>
            <p:nvSpPr>
              <p:cNvPr id="179" name="Google Shape;179;p11"/>
              <p:cNvSpPr/>
              <p:nvPr/>
            </p:nvSpPr>
            <p:spPr>
              <a:xfrm flipH="1">
                <a:off x="3342171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11"/>
              <p:cNvSpPr/>
              <p:nvPr/>
            </p:nvSpPr>
            <p:spPr>
              <a:xfrm flipH="1">
                <a:off x="3342171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11"/>
              <p:cNvSpPr/>
              <p:nvPr/>
            </p:nvSpPr>
            <p:spPr>
              <a:xfrm flipH="1">
                <a:off x="3342171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11"/>
              <p:cNvSpPr/>
              <p:nvPr/>
            </p:nvSpPr>
            <p:spPr>
              <a:xfrm flipH="1">
                <a:off x="3342171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11"/>
              <p:cNvSpPr/>
              <p:nvPr/>
            </p:nvSpPr>
            <p:spPr>
              <a:xfrm flipH="1">
                <a:off x="3342171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4" name="Google Shape;184;p11"/>
            <p:cNvGrpSpPr/>
            <p:nvPr/>
          </p:nvGrpSpPr>
          <p:grpSpPr>
            <a:xfrm>
              <a:off x="3713525" y="4309200"/>
              <a:ext cx="231600" cy="834300"/>
              <a:chOff x="3713525" y="4309200"/>
              <a:chExt cx="231600" cy="834300"/>
            </a:xfrm>
          </p:grpSpPr>
          <p:sp>
            <p:nvSpPr>
              <p:cNvPr id="185" name="Google Shape;185;p11"/>
              <p:cNvSpPr/>
              <p:nvPr/>
            </p:nvSpPr>
            <p:spPr>
              <a:xfrm flipH="1">
                <a:off x="3713525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11"/>
              <p:cNvSpPr/>
              <p:nvPr/>
            </p:nvSpPr>
            <p:spPr>
              <a:xfrm flipH="1">
                <a:off x="3713525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11"/>
              <p:cNvSpPr/>
              <p:nvPr/>
            </p:nvSpPr>
            <p:spPr>
              <a:xfrm flipH="1">
                <a:off x="3713525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11"/>
              <p:cNvSpPr/>
              <p:nvPr/>
            </p:nvSpPr>
            <p:spPr>
              <a:xfrm flipH="1">
                <a:off x="3713525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9" name="Google Shape;189;p11"/>
            <p:cNvGrpSpPr/>
            <p:nvPr/>
          </p:nvGrpSpPr>
          <p:grpSpPr>
            <a:xfrm>
              <a:off x="1485398" y="4309200"/>
              <a:ext cx="231600" cy="834300"/>
              <a:chOff x="1485398" y="4309200"/>
              <a:chExt cx="231600" cy="834300"/>
            </a:xfrm>
          </p:grpSpPr>
          <p:sp>
            <p:nvSpPr>
              <p:cNvPr id="190" name="Google Shape;190;p11"/>
              <p:cNvSpPr/>
              <p:nvPr/>
            </p:nvSpPr>
            <p:spPr>
              <a:xfrm flipH="1">
                <a:off x="148539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11"/>
              <p:cNvSpPr/>
              <p:nvPr/>
            </p:nvSpPr>
            <p:spPr>
              <a:xfrm flipH="1">
                <a:off x="148539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11"/>
              <p:cNvSpPr/>
              <p:nvPr/>
            </p:nvSpPr>
            <p:spPr>
              <a:xfrm flipH="1">
                <a:off x="148539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11"/>
              <p:cNvSpPr/>
              <p:nvPr/>
            </p:nvSpPr>
            <p:spPr>
              <a:xfrm flipH="1">
                <a:off x="148539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4" name="Google Shape;194;p11"/>
            <p:cNvGrpSpPr/>
            <p:nvPr/>
          </p:nvGrpSpPr>
          <p:grpSpPr>
            <a:xfrm>
              <a:off x="4084879" y="4518900"/>
              <a:ext cx="231600" cy="624600"/>
              <a:chOff x="4084879" y="4518900"/>
              <a:chExt cx="231600" cy="624600"/>
            </a:xfrm>
          </p:grpSpPr>
          <p:sp>
            <p:nvSpPr>
              <p:cNvPr id="195" name="Google Shape;195;p11"/>
              <p:cNvSpPr/>
              <p:nvPr/>
            </p:nvSpPr>
            <p:spPr>
              <a:xfrm flipH="1">
                <a:off x="4084879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11"/>
              <p:cNvSpPr/>
              <p:nvPr/>
            </p:nvSpPr>
            <p:spPr>
              <a:xfrm flipH="1">
                <a:off x="4084879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11"/>
              <p:cNvSpPr/>
              <p:nvPr/>
            </p:nvSpPr>
            <p:spPr>
              <a:xfrm flipH="1">
                <a:off x="4084879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8" name="Google Shape;198;p11"/>
            <p:cNvGrpSpPr/>
            <p:nvPr/>
          </p:nvGrpSpPr>
          <p:grpSpPr>
            <a:xfrm>
              <a:off x="2970816" y="4309200"/>
              <a:ext cx="231600" cy="834300"/>
              <a:chOff x="2970816" y="4309200"/>
              <a:chExt cx="231600" cy="834300"/>
            </a:xfrm>
          </p:grpSpPr>
          <p:sp>
            <p:nvSpPr>
              <p:cNvPr id="199" name="Google Shape;199;p11"/>
              <p:cNvSpPr/>
              <p:nvPr/>
            </p:nvSpPr>
            <p:spPr>
              <a:xfrm flipH="1">
                <a:off x="2970816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11"/>
              <p:cNvSpPr/>
              <p:nvPr/>
            </p:nvSpPr>
            <p:spPr>
              <a:xfrm flipH="1">
                <a:off x="2970816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11"/>
              <p:cNvSpPr/>
              <p:nvPr/>
            </p:nvSpPr>
            <p:spPr>
              <a:xfrm flipH="1">
                <a:off x="2970816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11"/>
              <p:cNvSpPr/>
              <p:nvPr/>
            </p:nvSpPr>
            <p:spPr>
              <a:xfrm flipH="1">
                <a:off x="2970816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3" name="Google Shape;203;p11"/>
            <p:cNvGrpSpPr/>
            <p:nvPr/>
          </p:nvGrpSpPr>
          <p:grpSpPr>
            <a:xfrm>
              <a:off x="4456234" y="4309200"/>
              <a:ext cx="231600" cy="834300"/>
              <a:chOff x="4456234" y="4309200"/>
              <a:chExt cx="231600" cy="834300"/>
            </a:xfrm>
          </p:grpSpPr>
          <p:sp>
            <p:nvSpPr>
              <p:cNvPr id="204" name="Google Shape;204;p11"/>
              <p:cNvSpPr/>
              <p:nvPr/>
            </p:nvSpPr>
            <p:spPr>
              <a:xfrm flipH="1">
                <a:off x="4456234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11"/>
              <p:cNvSpPr/>
              <p:nvPr/>
            </p:nvSpPr>
            <p:spPr>
              <a:xfrm flipH="1">
                <a:off x="4456234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11"/>
              <p:cNvSpPr/>
              <p:nvPr/>
            </p:nvSpPr>
            <p:spPr>
              <a:xfrm flipH="1">
                <a:off x="4456234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11"/>
              <p:cNvSpPr/>
              <p:nvPr/>
            </p:nvSpPr>
            <p:spPr>
              <a:xfrm flipH="1">
                <a:off x="4456234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8" name="Google Shape;208;p11"/>
            <p:cNvGrpSpPr/>
            <p:nvPr/>
          </p:nvGrpSpPr>
          <p:grpSpPr>
            <a:xfrm>
              <a:off x="4827588" y="4099200"/>
              <a:ext cx="231600" cy="1044300"/>
              <a:chOff x="4827588" y="4099200"/>
              <a:chExt cx="231600" cy="1044300"/>
            </a:xfrm>
          </p:grpSpPr>
          <p:sp>
            <p:nvSpPr>
              <p:cNvPr id="209" name="Google Shape;209;p11"/>
              <p:cNvSpPr/>
              <p:nvPr/>
            </p:nvSpPr>
            <p:spPr>
              <a:xfrm flipH="1">
                <a:off x="482758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11"/>
              <p:cNvSpPr/>
              <p:nvPr/>
            </p:nvSpPr>
            <p:spPr>
              <a:xfrm flipH="1">
                <a:off x="482758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11"/>
              <p:cNvSpPr/>
              <p:nvPr/>
            </p:nvSpPr>
            <p:spPr>
              <a:xfrm flipH="1">
                <a:off x="482758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11"/>
              <p:cNvSpPr/>
              <p:nvPr/>
            </p:nvSpPr>
            <p:spPr>
              <a:xfrm flipH="1">
                <a:off x="4827588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11"/>
              <p:cNvSpPr/>
              <p:nvPr/>
            </p:nvSpPr>
            <p:spPr>
              <a:xfrm flipH="1">
                <a:off x="482758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4" name="Google Shape;214;p11"/>
            <p:cNvGrpSpPr/>
            <p:nvPr/>
          </p:nvGrpSpPr>
          <p:grpSpPr>
            <a:xfrm>
              <a:off x="5198943" y="4309200"/>
              <a:ext cx="231600" cy="834300"/>
              <a:chOff x="5198943" y="4309200"/>
              <a:chExt cx="231600" cy="834300"/>
            </a:xfrm>
          </p:grpSpPr>
          <p:sp>
            <p:nvSpPr>
              <p:cNvPr id="215" name="Google Shape;215;p11"/>
              <p:cNvSpPr/>
              <p:nvPr/>
            </p:nvSpPr>
            <p:spPr>
              <a:xfrm flipH="1">
                <a:off x="519894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11"/>
              <p:cNvSpPr/>
              <p:nvPr/>
            </p:nvSpPr>
            <p:spPr>
              <a:xfrm flipH="1">
                <a:off x="5198943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11"/>
              <p:cNvSpPr/>
              <p:nvPr/>
            </p:nvSpPr>
            <p:spPr>
              <a:xfrm flipH="1">
                <a:off x="519894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11"/>
              <p:cNvSpPr/>
              <p:nvPr/>
            </p:nvSpPr>
            <p:spPr>
              <a:xfrm flipH="1">
                <a:off x="519894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9" name="Google Shape;219;p11"/>
            <p:cNvGrpSpPr/>
            <p:nvPr/>
          </p:nvGrpSpPr>
          <p:grpSpPr>
            <a:xfrm>
              <a:off x="5570297" y="4518900"/>
              <a:ext cx="231600" cy="624600"/>
              <a:chOff x="5570297" y="4518900"/>
              <a:chExt cx="231600" cy="624600"/>
            </a:xfrm>
          </p:grpSpPr>
          <p:sp>
            <p:nvSpPr>
              <p:cNvPr id="220" name="Google Shape;220;p11"/>
              <p:cNvSpPr/>
              <p:nvPr/>
            </p:nvSpPr>
            <p:spPr>
              <a:xfrm flipH="1">
                <a:off x="5570297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11"/>
              <p:cNvSpPr/>
              <p:nvPr/>
            </p:nvSpPr>
            <p:spPr>
              <a:xfrm flipH="1">
                <a:off x="5570297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11"/>
              <p:cNvSpPr/>
              <p:nvPr/>
            </p:nvSpPr>
            <p:spPr>
              <a:xfrm flipH="1">
                <a:off x="5570297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3" name="Google Shape;223;p11"/>
            <p:cNvGrpSpPr/>
            <p:nvPr/>
          </p:nvGrpSpPr>
          <p:grpSpPr>
            <a:xfrm>
              <a:off x="5941652" y="4309200"/>
              <a:ext cx="231600" cy="834300"/>
              <a:chOff x="5941652" y="4309200"/>
              <a:chExt cx="231600" cy="834300"/>
            </a:xfrm>
          </p:grpSpPr>
          <p:sp>
            <p:nvSpPr>
              <p:cNvPr id="224" name="Google Shape;224;p11"/>
              <p:cNvSpPr/>
              <p:nvPr/>
            </p:nvSpPr>
            <p:spPr>
              <a:xfrm flipH="1">
                <a:off x="5941652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11"/>
              <p:cNvSpPr/>
              <p:nvPr/>
            </p:nvSpPr>
            <p:spPr>
              <a:xfrm flipH="1">
                <a:off x="5941652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11"/>
              <p:cNvSpPr/>
              <p:nvPr/>
            </p:nvSpPr>
            <p:spPr>
              <a:xfrm flipH="1">
                <a:off x="5941652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11"/>
              <p:cNvSpPr/>
              <p:nvPr/>
            </p:nvSpPr>
            <p:spPr>
              <a:xfrm flipH="1">
                <a:off x="5941652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8" name="Google Shape;228;p11"/>
            <p:cNvGrpSpPr/>
            <p:nvPr/>
          </p:nvGrpSpPr>
          <p:grpSpPr>
            <a:xfrm>
              <a:off x="6313006" y="4099200"/>
              <a:ext cx="231600" cy="1044300"/>
              <a:chOff x="6313006" y="4099200"/>
              <a:chExt cx="231600" cy="1044300"/>
            </a:xfrm>
          </p:grpSpPr>
          <p:sp>
            <p:nvSpPr>
              <p:cNvPr id="229" name="Google Shape;229;p11"/>
              <p:cNvSpPr/>
              <p:nvPr/>
            </p:nvSpPr>
            <p:spPr>
              <a:xfrm flipH="1">
                <a:off x="6313006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11"/>
              <p:cNvSpPr/>
              <p:nvPr/>
            </p:nvSpPr>
            <p:spPr>
              <a:xfrm flipH="1">
                <a:off x="6313006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11"/>
              <p:cNvSpPr/>
              <p:nvPr/>
            </p:nvSpPr>
            <p:spPr>
              <a:xfrm flipH="1">
                <a:off x="6313006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11"/>
              <p:cNvSpPr/>
              <p:nvPr/>
            </p:nvSpPr>
            <p:spPr>
              <a:xfrm flipH="1">
                <a:off x="6313006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11"/>
              <p:cNvSpPr/>
              <p:nvPr/>
            </p:nvSpPr>
            <p:spPr>
              <a:xfrm flipH="1">
                <a:off x="6313006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4" name="Google Shape;234;p11"/>
            <p:cNvGrpSpPr/>
            <p:nvPr/>
          </p:nvGrpSpPr>
          <p:grpSpPr>
            <a:xfrm>
              <a:off x="6684361" y="4309200"/>
              <a:ext cx="231600" cy="834300"/>
              <a:chOff x="6684361" y="4309200"/>
              <a:chExt cx="231600" cy="834300"/>
            </a:xfrm>
          </p:grpSpPr>
          <p:sp>
            <p:nvSpPr>
              <p:cNvPr id="235" name="Google Shape;235;p11"/>
              <p:cNvSpPr/>
              <p:nvPr/>
            </p:nvSpPr>
            <p:spPr>
              <a:xfrm flipH="1">
                <a:off x="6684361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11"/>
              <p:cNvSpPr/>
              <p:nvPr/>
            </p:nvSpPr>
            <p:spPr>
              <a:xfrm flipH="1">
                <a:off x="6684361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11"/>
              <p:cNvSpPr/>
              <p:nvPr/>
            </p:nvSpPr>
            <p:spPr>
              <a:xfrm flipH="1">
                <a:off x="6684361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11"/>
              <p:cNvSpPr/>
              <p:nvPr/>
            </p:nvSpPr>
            <p:spPr>
              <a:xfrm flipH="1">
                <a:off x="6684361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9" name="Google Shape;239;p11"/>
            <p:cNvGrpSpPr/>
            <p:nvPr/>
          </p:nvGrpSpPr>
          <p:grpSpPr>
            <a:xfrm>
              <a:off x="7055715" y="4518900"/>
              <a:ext cx="231600" cy="624600"/>
              <a:chOff x="7055715" y="4518900"/>
              <a:chExt cx="231600" cy="624600"/>
            </a:xfrm>
          </p:grpSpPr>
          <p:sp>
            <p:nvSpPr>
              <p:cNvPr id="240" name="Google Shape;240;p11"/>
              <p:cNvSpPr/>
              <p:nvPr/>
            </p:nvSpPr>
            <p:spPr>
              <a:xfrm flipH="1">
                <a:off x="7055715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11"/>
              <p:cNvSpPr/>
              <p:nvPr/>
            </p:nvSpPr>
            <p:spPr>
              <a:xfrm flipH="1">
                <a:off x="7055715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11"/>
              <p:cNvSpPr/>
              <p:nvPr/>
            </p:nvSpPr>
            <p:spPr>
              <a:xfrm flipH="1">
                <a:off x="7055715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3" name="Google Shape;243;p11"/>
            <p:cNvGrpSpPr/>
            <p:nvPr/>
          </p:nvGrpSpPr>
          <p:grpSpPr>
            <a:xfrm>
              <a:off x="7798424" y="4099200"/>
              <a:ext cx="231600" cy="1044300"/>
              <a:chOff x="7798424" y="4099200"/>
              <a:chExt cx="231600" cy="1044300"/>
            </a:xfrm>
          </p:grpSpPr>
          <p:sp>
            <p:nvSpPr>
              <p:cNvPr id="244" name="Google Shape;244;p11"/>
              <p:cNvSpPr/>
              <p:nvPr/>
            </p:nvSpPr>
            <p:spPr>
              <a:xfrm flipH="1">
                <a:off x="7798424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11"/>
              <p:cNvSpPr/>
              <p:nvPr/>
            </p:nvSpPr>
            <p:spPr>
              <a:xfrm flipH="1">
                <a:off x="7798424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11"/>
              <p:cNvSpPr/>
              <p:nvPr/>
            </p:nvSpPr>
            <p:spPr>
              <a:xfrm flipH="1">
                <a:off x="7798424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11"/>
              <p:cNvSpPr/>
              <p:nvPr/>
            </p:nvSpPr>
            <p:spPr>
              <a:xfrm flipH="1">
                <a:off x="7798424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11"/>
              <p:cNvSpPr/>
              <p:nvPr/>
            </p:nvSpPr>
            <p:spPr>
              <a:xfrm flipH="1">
                <a:off x="7798424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9" name="Google Shape;249;p11"/>
            <p:cNvGrpSpPr/>
            <p:nvPr/>
          </p:nvGrpSpPr>
          <p:grpSpPr>
            <a:xfrm>
              <a:off x="8169779" y="4309200"/>
              <a:ext cx="231600" cy="834300"/>
              <a:chOff x="8169779" y="4309200"/>
              <a:chExt cx="231600" cy="834300"/>
            </a:xfrm>
          </p:grpSpPr>
          <p:sp>
            <p:nvSpPr>
              <p:cNvPr id="250" name="Google Shape;250;p11"/>
              <p:cNvSpPr/>
              <p:nvPr/>
            </p:nvSpPr>
            <p:spPr>
              <a:xfrm flipH="1">
                <a:off x="8169779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11"/>
              <p:cNvSpPr/>
              <p:nvPr/>
            </p:nvSpPr>
            <p:spPr>
              <a:xfrm flipH="1">
                <a:off x="8169779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11"/>
              <p:cNvSpPr/>
              <p:nvPr/>
            </p:nvSpPr>
            <p:spPr>
              <a:xfrm flipH="1">
                <a:off x="8169779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11"/>
              <p:cNvSpPr/>
              <p:nvPr/>
            </p:nvSpPr>
            <p:spPr>
              <a:xfrm flipH="1">
                <a:off x="8169779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4" name="Google Shape;254;p11"/>
            <p:cNvGrpSpPr/>
            <p:nvPr/>
          </p:nvGrpSpPr>
          <p:grpSpPr>
            <a:xfrm>
              <a:off x="7427070" y="4309200"/>
              <a:ext cx="231600" cy="834300"/>
              <a:chOff x="7427070" y="4309200"/>
              <a:chExt cx="231600" cy="834300"/>
            </a:xfrm>
          </p:grpSpPr>
          <p:sp>
            <p:nvSpPr>
              <p:cNvPr id="255" name="Google Shape;255;p11"/>
              <p:cNvSpPr/>
              <p:nvPr/>
            </p:nvSpPr>
            <p:spPr>
              <a:xfrm flipH="1">
                <a:off x="7427070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11"/>
              <p:cNvSpPr/>
              <p:nvPr/>
            </p:nvSpPr>
            <p:spPr>
              <a:xfrm flipH="1">
                <a:off x="7427070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11"/>
              <p:cNvSpPr/>
              <p:nvPr/>
            </p:nvSpPr>
            <p:spPr>
              <a:xfrm flipH="1">
                <a:off x="7427070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11"/>
              <p:cNvSpPr/>
              <p:nvPr/>
            </p:nvSpPr>
            <p:spPr>
              <a:xfrm flipH="1">
                <a:off x="7427070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9" name="Google Shape;259;p11"/>
            <p:cNvGrpSpPr/>
            <p:nvPr/>
          </p:nvGrpSpPr>
          <p:grpSpPr>
            <a:xfrm>
              <a:off x="8541133" y="4518900"/>
              <a:ext cx="231600" cy="624600"/>
              <a:chOff x="8541133" y="4518900"/>
              <a:chExt cx="231600" cy="624600"/>
            </a:xfrm>
          </p:grpSpPr>
          <p:sp>
            <p:nvSpPr>
              <p:cNvPr id="260" name="Google Shape;260;p11"/>
              <p:cNvSpPr/>
              <p:nvPr/>
            </p:nvSpPr>
            <p:spPr>
              <a:xfrm flipH="1">
                <a:off x="854113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11"/>
              <p:cNvSpPr/>
              <p:nvPr/>
            </p:nvSpPr>
            <p:spPr>
              <a:xfrm flipH="1">
                <a:off x="854113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11"/>
              <p:cNvSpPr/>
              <p:nvPr/>
            </p:nvSpPr>
            <p:spPr>
              <a:xfrm flipH="1">
                <a:off x="854113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3" name="Google Shape;263;p11"/>
            <p:cNvGrpSpPr/>
            <p:nvPr/>
          </p:nvGrpSpPr>
          <p:grpSpPr>
            <a:xfrm>
              <a:off x="8912488" y="4309200"/>
              <a:ext cx="231600" cy="834300"/>
              <a:chOff x="8912488" y="4309200"/>
              <a:chExt cx="231600" cy="834300"/>
            </a:xfrm>
          </p:grpSpPr>
          <p:sp>
            <p:nvSpPr>
              <p:cNvPr id="264" name="Google Shape;264;p11"/>
              <p:cNvSpPr/>
              <p:nvPr/>
            </p:nvSpPr>
            <p:spPr>
              <a:xfrm flipH="1">
                <a:off x="891248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11"/>
              <p:cNvSpPr/>
              <p:nvPr/>
            </p:nvSpPr>
            <p:spPr>
              <a:xfrm flipH="1">
                <a:off x="891248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11"/>
              <p:cNvSpPr/>
              <p:nvPr/>
            </p:nvSpPr>
            <p:spPr>
              <a:xfrm flipH="1">
                <a:off x="891248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11"/>
              <p:cNvSpPr/>
              <p:nvPr/>
            </p:nvSpPr>
            <p:spPr>
              <a:xfrm flipH="1">
                <a:off x="891248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68" name="Google Shape;268;p11"/>
          <p:cNvSpPr txBox="1">
            <a:spLocks noGrp="1"/>
          </p:cNvSpPr>
          <p:nvPr>
            <p:ph type="title" hasCustomPrompt="1"/>
          </p:nvPr>
        </p:nvSpPr>
        <p:spPr>
          <a:xfrm>
            <a:off x="1388625" y="772725"/>
            <a:ext cx="6366900" cy="186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69" name="Google Shape;269;p11"/>
          <p:cNvSpPr txBox="1">
            <a:spLocks noGrp="1"/>
          </p:cNvSpPr>
          <p:nvPr>
            <p:ph type="body" idx="1"/>
          </p:nvPr>
        </p:nvSpPr>
        <p:spPr>
          <a:xfrm>
            <a:off x="1388625" y="2712300"/>
            <a:ext cx="6366900" cy="11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0" name="Google Shape;270;p11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2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3"/>
          <p:cNvGrpSpPr/>
          <p:nvPr/>
        </p:nvGrpSpPr>
        <p:grpSpPr>
          <a:xfrm>
            <a:off x="146769" y="3406"/>
            <a:ext cx="1233215" cy="1384535"/>
            <a:chOff x="146769" y="3406"/>
            <a:chExt cx="1233215" cy="1384535"/>
          </a:xfrm>
        </p:grpSpPr>
        <p:grpSp>
          <p:nvGrpSpPr>
            <p:cNvPr id="51" name="Google Shape;51;p3"/>
            <p:cNvGrpSpPr/>
            <p:nvPr/>
          </p:nvGrpSpPr>
          <p:grpSpPr>
            <a:xfrm>
              <a:off x="1063183" y="3406"/>
              <a:ext cx="316800" cy="688513"/>
              <a:chOff x="1063183" y="3406"/>
              <a:chExt cx="316800" cy="688513"/>
            </a:xfrm>
          </p:grpSpPr>
          <p:sp>
            <p:nvSpPr>
              <p:cNvPr id="52" name="Google Shape;52;p3"/>
              <p:cNvSpPr/>
              <p:nvPr/>
            </p:nvSpPr>
            <p:spPr>
              <a:xfrm rot="10800000">
                <a:off x="1063183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3"/>
              <p:cNvSpPr/>
              <p:nvPr/>
            </p:nvSpPr>
            <p:spPr>
              <a:xfrm rot="10800000">
                <a:off x="1063183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" name="Google Shape;54;p3"/>
            <p:cNvGrpSpPr/>
            <p:nvPr/>
          </p:nvGrpSpPr>
          <p:grpSpPr>
            <a:xfrm>
              <a:off x="604976" y="3406"/>
              <a:ext cx="316800" cy="1036524"/>
              <a:chOff x="604976" y="3406"/>
              <a:chExt cx="316800" cy="1036524"/>
            </a:xfrm>
          </p:grpSpPr>
          <p:sp>
            <p:nvSpPr>
              <p:cNvPr id="55" name="Google Shape;55;p3"/>
              <p:cNvSpPr/>
              <p:nvPr/>
            </p:nvSpPr>
            <p:spPr>
              <a:xfrm rot="10800000">
                <a:off x="604976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3"/>
              <p:cNvSpPr/>
              <p:nvPr/>
            </p:nvSpPr>
            <p:spPr>
              <a:xfrm rot="10800000">
                <a:off x="604976" y="343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3"/>
              <p:cNvSpPr/>
              <p:nvPr/>
            </p:nvSpPr>
            <p:spPr>
              <a:xfrm rot="10800000">
                <a:off x="604976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" name="Google Shape;58;p3"/>
            <p:cNvGrpSpPr/>
            <p:nvPr/>
          </p:nvGrpSpPr>
          <p:grpSpPr>
            <a:xfrm>
              <a:off x="146769" y="3406"/>
              <a:ext cx="316800" cy="1384535"/>
              <a:chOff x="146769" y="3406"/>
              <a:chExt cx="316800" cy="1384535"/>
            </a:xfrm>
          </p:grpSpPr>
          <p:sp>
            <p:nvSpPr>
              <p:cNvPr id="59" name="Google Shape;59;p3"/>
              <p:cNvSpPr/>
              <p:nvPr/>
            </p:nvSpPr>
            <p:spPr>
              <a:xfrm rot="10800000">
                <a:off x="146769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3"/>
              <p:cNvSpPr/>
              <p:nvPr/>
            </p:nvSpPr>
            <p:spPr>
              <a:xfrm rot="10800000">
                <a:off x="146769" y="3441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3"/>
              <p:cNvSpPr/>
              <p:nvPr/>
            </p:nvSpPr>
            <p:spPr>
              <a:xfrm rot="10800000">
                <a:off x="146769" y="343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3"/>
              <p:cNvSpPr/>
              <p:nvPr/>
            </p:nvSpPr>
            <p:spPr>
              <a:xfrm rot="10800000">
                <a:off x="146769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" name="Google Shape;63;p3"/>
          <p:cNvGrpSpPr/>
          <p:nvPr/>
        </p:nvGrpSpPr>
        <p:grpSpPr>
          <a:xfrm>
            <a:off x="6775084" y="2904008"/>
            <a:ext cx="2186148" cy="2239500"/>
            <a:chOff x="6775084" y="2904008"/>
            <a:chExt cx="2186148" cy="2239500"/>
          </a:xfrm>
        </p:grpSpPr>
        <p:grpSp>
          <p:nvGrpSpPr>
            <p:cNvPr id="64" name="Google Shape;64;p3"/>
            <p:cNvGrpSpPr/>
            <p:nvPr/>
          </p:nvGrpSpPr>
          <p:grpSpPr>
            <a:xfrm>
              <a:off x="6775084" y="4253708"/>
              <a:ext cx="409500" cy="889800"/>
              <a:chOff x="6775084" y="4253708"/>
              <a:chExt cx="409500" cy="889800"/>
            </a:xfrm>
          </p:grpSpPr>
          <p:sp>
            <p:nvSpPr>
              <p:cNvPr id="65" name="Google Shape;65;p3"/>
              <p:cNvSpPr/>
              <p:nvPr/>
            </p:nvSpPr>
            <p:spPr>
              <a:xfrm>
                <a:off x="6775084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3"/>
              <p:cNvSpPr/>
              <p:nvPr/>
            </p:nvSpPr>
            <p:spPr>
              <a:xfrm>
                <a:off x="6775084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oogle Shape;67;p3"/>
            <p:cNvGrpSpPr/>
            <p:nvPr/>
          </p:nvGrpSpPr>
          <p:grpSpPr>
            <a:xfrm>
              <a:off x="7367299" y="3804008"/>
              <a:ext cx="409500" cy="1339500"/>
              <a:chOff x="7367299" y="3804008"/>
              <a:chExt cx="409500" cy="1339500"/>
            </a:xfrm>
          </p:grpSpPr>
          <p:sp>
            <p:nvSpPr>
              <p:cNvPr id="68" name="Google Shape;68;p3"/>
              <p:cNvSpPr/>
              <p:nvPr/>
            </p:nvSpPr>
            <p:spPr>
              <a:xfrm>
                <a:off x="7367299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3"/>
              <p:cNvSpPr/>
              <p:nvPr/>
            </p:nvSpPr>
            <p:spPr>
              <a:xfrm>
                <a:off x="7367299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3"/>
              <p:cNvSpPr/>
              <p:nvPr/>
            </p:nvSpPr>
            <p:spPr>
              <a:xfrm>
                <a:off x="7367299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71;p3"/>
            <p:cNvGrpSpPr/>
            <p:nvPr/>
          </p:nvGrpSpPr>
          <p:grpSpPr>
            <a:xfrm>
              <a:off x="7959516" y="3354008"/>
              <a:ext cx="409500" cy="1789500"/>
              <a:chOff x="7959516" y="3354008"/>
              <a:chExt cx="409500" cy="1789500"/>
            </a:xfrm>
          </p:grpSpPr>
          <p:sp>
            <p:nvSpPr>
              <p:cNvPr id="72" name="Google Shape;72;p3"/>
              <p:cNvSpPr/>
              <p:nvPr/>
            </p:nvSpPr>
            <p:spPr>
              <a:xfrm>
                <a:off x="7959516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3"/>
              <p:cNvSpPr/>
              <p:nvPr/>
            </p:nvSpPr>
            <p:spPr>
              <a:xfrm>
                <a:off x="7959516" y="3354008"/>
                <a:ext cx="409500" cy="178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3"/>
              <p:cNvSpPr/>
              <p:nvPr/>
            </p:nvSpPr>
            <p:spPr>
              <a:xfrm>
                <a:off x="7959516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3"/>
              <p:cNvSpPr/>
              <p:nvPr/>
            </p:nvSpPr>
            <p:spPr>
              <a:xfrm>
                <a:off x="7959516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" name="Google Shape;76;p3"/>
            <p:cNvGrpSpPr/>
            <p:nvPr/>
          </p:nvGrpSpPr>
          <p:grpSpPr>
            <a:xfrm>
              <a:off x="8551731" y="2904008"/>
              <a:ext cx="409500" cy="2239500"/>
              <a:chOff x="8551731" y="2904008"/>
              <a:chExt cx="409500" cy="2239500"/>
            </a:xfrm>
          </p:grpSpPr>
          <p:sp>
            <p:nvSpPr>
              <p:cNvPr id="77" name="Google Shape;77;p3"/>
              <p:cNvSpPr/>
              <p:nvPr/>
            </p:nvSpPr>
            <p:spPr>
              <a:xfrm>
                <a:off x="8551731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3"/>
              <p:cNvSpPr/>
              <p:nvPr/>
            </p:nvSpPr>
            <p:spPr>
              <a:xfrm>
                <a:off x="8551731" y="3354008"/>
                <a:ext cx="409500" cy="178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3"/>
              <p:cNvSpPr/>
              <p:nvPr/>
            </p:nvSpPr>
            <p:spPr>
              <a:xfrm>
                <a:off x="8551731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3"/>
              <p:cNvSpPr/>
              <p:nvPr/>
            </p:nvSpPr>
            <p:spPr>
              <a:xfrm>
                <a:off x="8551731" y="2904008"/>
                <a:ext cx="409500" cy="22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3"/>
              <p:cNvSpPr/>
              <p:nvPr/>
            </p:nvSpPr>
            <p:spPr>
              <a:xfrm>
                <a:off x="8551731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2" name="Google Shape;82;p3"/>
          <p:cNvSpPr txBox="1">
            <a:spLocks noGrp="1"/>
          </p:cNvSpPr>
          <p:nvPr>
            <p:ph type="title"/>
          </p:nvPr>
        </p:nvSpPr>
        <p:spPr>
          <a:xfrm>
            <a:off x="824000" y="1613825"/>
            <a:ext cx="5857800" cy="18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3" name="Google Shape;83;p3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4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86" name="Google Shape;86;p4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" name="Google Shape;88;p4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4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0" name="Google Shape;90;p4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5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93" name="Google Shape;93;p5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5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5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5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34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7" name="Google Shape;97;p5"/>
          <p:cNvSpPr txBox="1">
            <a:spLocks noGrp="1"/>
          </p:cNvSpPr>
          <p:nvPr>
            <p:ph type="body" idx="2"/>
          </p:nvPr>
        </p:nvSpPr>
        <p:spPr>
          <a:xfrm>
            <a:off x="4903650" y="1990050"/>
            <a:ext cx="34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8" name="Google Shape;98;p5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6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1" name="Google Shape;101;p6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6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6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6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7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7" name="Google Shape;107;p7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7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" name="Google Shape;109;p7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3312000" cy="159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7"/>
          <p:cNvSpPr txBox="1">
            <a:spLocks noGrp="1"/>
          </p:cNvSpPr>
          <p:nvPr>
            <p:ph type="body" idx="1"/>
          </p:nvPr>
        </p:nvSpPr>
        <p:spPr>
          <a:xfrm>
            <a:off x="1303800" y="2309675"/>
            <a:ext cx="3312000" cy="222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11" name="Google Shape;111;p7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dk1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oogle Shape;113;p8"/>
          <p:cNvGrpSpPr/>
          <p:nvPr/>
        </p:nvGrpSpPr>
        <p:grpSpPr>
          <a:xfrm>
            <a:off x="6866714" y="1306"/>
            <a:ext cx="2267451" cy="2601690"/>
            <a:chOff x="6790514" y="1306"/>
            <a:chExt cx="2267451" cy="2601690"/>
          </a:xfrm>
        </p:grpSpPr>
        <p:grpSp>
          <p:nvGrpSpPr>
            <p:cNvPr id="114" name="Google Shape;114;p8"/>
            <p:cNvGrpSpPr/>
            <p:nvPr/>
          </p:nvGrpSpPr>
          <p:grpSpPr>
            <a:xfrm>
              <a:off x="7067465" y="1306"/>
              <a:ext cx="1990500" cy="1990200"/>
              <a:chOff x="7067465" y="1306"/>
              <a:chExt cx="1990500" cy="1990200"/>
            </a:xfrm>
          </p:grpSpPr>
          <p:sp>
            <p:nvSpPr>
              <p:cNvPr id="115" name="Google Shape;115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8"/>
              <p:cNvSpPr/>
              <p:nvPr/>
            </p:nvSpPr>
            <p:spPr>
              <a:xfrm rot="-8649154">
                <a:off x="7349891" y="283705"/>
                <a:ext cx="1425647" cy="14254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8" name="Google Shape;118;p8"/>
            <p:cNvGrpSpPr/>
            <p:nvPr/>
          </p:nvGrpSpPr>
          <p:grpSpPr>
            <a:xfrm>
              <a:off x="8207126" y="1807996"/>
              <a:ext cx="795000" cy="795000"/>
              <a:chOff x="8207126" y="1807996"/>
              <a:chExt cx="795000" cy="795000"/>
            </a:xfrm>
          </p:grpSpPr>
          <p:sp>
            <p:nvSpPr>
              <p:cNvPr id="119" name="Google Shape;119;p8"/>
              <p:cNvSpPr/>
              <p:nvPr/>
            </p:nvSpPr>
            <p:spPr>
              <a:xfrm rot="2152054">
                <a:off x="8319942" y="1920813"/>
                <a:ext cx="569367" cy="569367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121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pie">
                <a:avLst>
                  <a:gd name="adj1" fmla="val 5699893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2" name="Google Shape;122;p8"/>
            <p:cNvGrpSpPr/>
            <p:nvPr/>
          </p:nvGrpSpPr>
          <p:grpSpPr>
            <a:xfrm>
              <a:off x="6790514" y="118857"/>
              <a:ext cx="548700" cy="548700"/>
              <a:chOff x="6790514" y="118857"/>
              <a:chExt cx="548700" cy="548700"/>
            </a:xfrm>
          </p:grpSpPr>
          <p:sp>
            <p:nvSpPr>
              <p:cNvPr id="123" name="Google Shape;123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4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pie">
                <a:avLst>
                  <a:gd name="adj1" fmla="val 5699893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5" name="Google Shape;125;p8"/>
          <p:cNvSpPr txBox="1">
            <a:spLocks noGrp="1"/>
          </p:cNvSpPr>
          <p:nvPr>
            <p:ph type="title"/>
          </p:nvPr>
        </p:nvSpPr>
        <p:spPr>
          <a:xfrm>
            <a:off x="824000" y="763600"/>
            <a:ext cx="5857800" cy="357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8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oogle Shape;128;p9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29" name="Google Shape;129;p9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9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9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3430500" cy="19902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9"/>
          <p:cNvSpPr txBox="1">
            <a:spLocks noGrp="1"/>
          </p:cNvSpPr>
          <p:nvPr>
            <p:ph type="subTitle" idx="1"/>
          </p:nvPr>
        </p:nvSpPr>
        <p:spPr>
          <a:xfrm>
            <a:off x="1303800" y="2743203"/>
            <a:ext cx="3430500" cy="7260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3" name="Google Shape;133;p9"/>
          <p:cNvSpPr txBox="1">
            <a:spLocks noGrp="1"/>
          </p:cNvSpPr>
          <p:nvPr>
            <p:ph type="body" idx="2"/>
          </p:nvPr>
        </p:nvSpPr>
        <p:spPr>
          <a:xfrm>
            <a:off x="4903700" y="661000"/>
            <a:ext cx="3430500" cy="38706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34" name="Google Shape;134;p9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10"/>
          <p:cNvGrpSpPr/>
          <p:nvPr/>
        </p:nvGrpSpPr>
        <p:grpSpPr>
          <a:xfrm>
            <a:off x="713373" y="3847119"/>
            <a:ext cx="825392" cy="825392"/>
            <a:chOff x="348199" y="179450"/>
            <a:chExt cx="1116300" cy="1116300"/>
          </a:xfrm>
        </p:grpSpPr>
        <p:sp>
          <p:nvSpPr>
            <p:cNvPr id="137" name="Google Shape;137;p10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10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9" name="Google Shape;139;p10"/>
          <p:cNvSpPr txBox="1">
            <a:spLocks noGrp="1"/>
          </p:cNvSpPr>
          <p:nvPr>
            <p:ph type="body" idx="1"/>
          </p:nvPr>
        </p:nvSpPr>
        <p:spPr>
          <a:xfrm>
            <a:off x="1303800" y="4138975"/>
            <a:ext cx="5843100" cy="5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40" name="Google Shape;140;p10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omentu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Nunito"/>
              <a:buChar char="●"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l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1C00"/>
        </a:solidFill>
        <a:effectLst/>
      </p:bgPr>
    </p:bg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3"/>
          <p:cNvSpPr txBox="1">
            <a:spLocks noGrp="1"/>
          </p:cNvSpPr>
          <p:nvPr>
            <p:ph type="ctrTitle"/>
          </p:nvPr>
        </p:nvSpPr>
        <p:spPr>
          <a:xfrm>
            <a:off x="516948" y="1724050"/>
            <a:ext cx="7712652" cy="237516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2600" dirty="0">
                <a:latin typeface="Arial"/>
                <a:ea typeface="Arial"/>
                <a:cs typeface="Arial"/>
                <a:sym typeface="Arial"/>
              </a:rPr>
              <a:t>Aumentar la </a:t>
            </a:r>
            <a:r>
              <a:rPr lang="es-ES" sz="2600" dirty="0" smtClean="0">
                <a:latin typeface="Arial"/>
                <a:ea typeface="Arial"/>
                <a:cs typeface="Arial"/>
                <a:sym typeface="Arial"/>
              </a:rPr>
              <a:t>conciencia</a:t>
            </a:r>
            <a:r>
              <a:rPr lang="el" sz="2600" dirty="0" smtClean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l" sz="2600" dirty="0">
                <a:latin typeface="Arial"/>
                <a:ea typeface="Arial"/>
                <a:cs typeface="Arial"/>
                <a:sym typeface="Arial"/>
              </a:rPr>
              <a:t>pública sobre la migración y el cambio climático mediante la colaboración y la enseñanza</a:t>
            </a:r>
            <a:endParaRPr sz="26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600" b="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2600" b="0" dirty="0">
                <a:solidFill>
                  <a:srgbClr val="F1C232"/>
                </a:solidFill>
                <a:latin typeface="Arial"/>
                <a:ea typeface="Arial"/>
                <a:cs typeface="Arial"/>
                <a:sym typeface="Arial"/>
              </a:rPr>
              <a:t>ACTIVIDAD 1</a:t>
            </a:r>
            <a:r>
              <a:rPr lang="en-US" sz="2600" b="0" dirty="0">
                <a:solidFill>
                  <a:srgbClr val="F1C232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l" sz="2600" b="0" dirty="0">
                <a:solidFill>
                  <a:srgbClr val="F1C232"/>
                </a:solidFill>
                <a:latin typeface="Arial"/>
                <a:ea typeface="Arial"/>
                <a:cs typeface="Arial"/>
                <a:sym typeface="Arial"/>
              </a:rPr>
              <a:t>Simulación de juego de roles sobre los migrantes climáticos</a:t>
            </a:r>
            <a:endParaRPr sz="2600" b="0" dirty="0">
              <a:solidFill>
                <a:srgbClr val="F1C23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8" name="Google Shape;27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2000" y="180275"/>
            <a:ext cx="2714625" cy="132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10950" y="4168600"/>
            <a:ext cx="2533050" cy="228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2"/>
          <p:cNvSpPr txBox="1">
            <a:spLocks noGrp="1"/>
          </p:cNvSpPr>
          <p:nvPr>
            <p:ph type="body" idx="1"/>
          </p:nvPr>
        </p:nvSpPr>
        <p:spPr>
          <a:xfrm>
            <a:off x="441475" y="1009625"/>
            <a:ext cx="8399100" cy="36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l" sz="2140" b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Los estudiantes escriben una reflexión personal</a:t>
            </a:r>
            <a:endParaRPr sz="2140" b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46088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970"/>
              <a:buFont typeface="+mj-lt"/>
              <a:buAutoNum type="arabicPeriod"/>
            </a:pPr>
            <a:r>
              <a:rPr lang="el" sz="197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¿Cuál fue la decisión más difícil que tuvieron que tomar las personas involucradas?</a:t>
            </a:r>
            <a:endParaRPr sz="197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46088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70"/>
              <a:buFont typeface="+mj-lt"/>
              <a:buAutoNum type="arabicPeriod"/>
            </a:pPr>
            <a:r>
              <a:rPr lang="el" sz="197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¿Cómo influyó el fenómeno climático en su forma de pensar o en sus prioridades?</a:t>
            </a:r>
            <a:endParaRPr sz="197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46088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70"/>
              <a:buFont typeface="+mj-lt"/>
              <a:buAutoNum type="arabicPeriod"/>
            </a:pPr>
            <a:r>
              <a:rPr lang="el" sz="197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¿Con qué perspectivas te identificaste más? ¿Por qué?</a:t>
            </a:r>
            <a:endParaRPr sz="197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46088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70"/>
              <a:buFont typeface="+mj-lt"/>
              <a:buAutoNum type="arabicPeriod"/>
            </a:pPr>
            <a:r>
              <a:rPr lang="el" sz="197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¿Has cambiado de opinión sobre algo? ¿Cuándo y sobre qué tema?</a:t>
            </a:r>
            <a:endParaRPr sz="197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46088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70"/>
              <a:buFont typeface="+mj-lt"/>
              <a:buAutoNum type="arabicPeriod"/>
            </a:pPr>
            <a:r>
              <a:rPr lang="el" sz="197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¿Cómo se compara esto con las situaciones reales a las que se enfrentan hoy en día los migrantes climáticos? </a:t>
            </a:r>
            <a:endParaRPr sz="1800" i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1" name="Google Shape;35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22"/>
          <p:cNvSpPr txBox="1"/>
          <p:nvPr/>
        </p:nvSpPr>
        <p:spPr>
          <a:xfrm>
            <a:off x="1253225" y="384413"/>
            <a:ext cx="59406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3200">
                <a:solidFill>
                  <a:srgbClr val="F1C232"/>
                </a:solidFill>
                <a:latin typeface="Trebuchet MS"/>
                <a:ea typeface="Trebuchet MS"/>
                <a:cs typeface="Trebuchet MS"/>
                <a:sym typeface="Trebuchet MS"/>
              </a:rPr>
              <a:t>Reflexión y análisis personal</a:t>
            </a:r>
            <a:endParaRPr sz="1000">
              <a:solidFill>
                <a:srgbClr val="F1C232"/>
              </a:solidFill>
            </a:endParaRPr>
          </a:p>
        </p:txBody>
      </p:sp>
      <p:pic>
        <p:nvPicPr>
          <p:cNvPr id="353" name="Google Shape;353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-188475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3"/>
          <p:cNvSpPr txBox="1">
            <a:spLocks noGrp="1"/>
          </p:cNvSpPr>
          <p:nvPr>
            <p:ph type="body" idx="1"/>
          </p:nvPr>
        </p:nvSpPr>
        <p:spPr>
          <a:xfrm>
            <a:off x="1143000" y="1009625"/>
            <a:ext cx="7295100" cy="36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800" b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800" b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l" sz="28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Gracias por </a:t>
            </a:r>
            <a:r>
              <a:rPr lang="es-ES" sz="2800" i="1" dirty="0" smtClean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t</a:t>
            </a:r>
            <a:r>
              <a:rPr lang="el" sz="2800" i="1" dirty="0" smtClean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 </a:t>
            </a:r>
            <a:r>
              <a:rPr lang="el" sz="28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participación...</a:t>
            </a:r>
            <a:endParaRPr sz="28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59" name="Google Shape;35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-188475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4"/>
          <p:cNvSpPr txBox="1">
            <a:spLocks noGrp="1"/>
          </p:cNvSpPr>
          <p:nvPr>
            <p:ph type="body" idx="1"/>
          </p:nvPr>
        </p:nvSpPr>
        <p:spPr>
          <a:xfrm>
            <a:off x="460425" y="1208501"/>
            <a:ext cx="79611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l" sz="2300" b="1" dirty="0">
                <a:solidFill>
                  <a:srgbClr val="F1C232"/>
                </a:solidFill>
                <a:latin typeface="Arial"/>
                <a:ea typeface="Arial"/>
                <a:cs typeface="Arial"/>
                <a:sym typeface="Arial"/>
              </a:rPr>
              <a:t>Objetivo</a:t>
            </a:r>
            <a:endParaRPr sz="2300" dirty="0">
              <a:solidFill>
                <a:srgbClr val="F1C23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l" sz="23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Comprender el impacto humano y los procesos de toma de decisiones relacionados con la migración inducida por el clima.</a:t>
            </a:r>
            <a:endParaRPr sz="23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endParaRPr sz="23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l" sz="2300" b="1" dirty="0">
                <a:solidFill>
                  <a:srgbClr val="F1C232"/>
                </a:solidFill>
                <a:latin typeface="Arial"/>
                <a:ea typeface="Arial"/>
                <a:cs typeface="Arial"/>
                <a:sym typeface="Arial"/>
              </a:rPr>
              <a:t>Tema</a:t>
            </a:r>
            <a:endParaRPr sz="2300" b="1" dirty="0">
              <a:solidFill>
                <a:srgbClr val="F1C23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l" sz="23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Explorar las complejidades sociales y emocionales del desplazamiento provocado por el clima.</a:t>
            </a:r>
            <a:endParaRPr sz="23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l" sz="23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3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5" name="Google Shape;28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9420" y="-65375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15"/>
          <p:cNvSpPr txBox="1"/>
          <p:nvPr/>
        </p:nvSpPr>
        <p:spPr>
          <a:xfrm>
            <a:off x="336880" y="520725"/>
            <a:ext cx="75555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2100" dirty="0">
                <a:solidFill>
                  <a:srgbClr val="FFFFFF"/>
                </a:solidFill>
                <a:latin typeface="+mn-lt"/>
                <a:ea typeface="Trebuchet MS"/>
                <a:cs typeface="Trebuchet MS"/>
                <a:sym typeface="Trebuchet MS"/>
              </a:rPr>
              <a:t>El cambio climático está desplazando a comunidades de todo el mundo</a:t>
            </a:r>
            <a:endParaRPr sz="300" dirty="0">
              <a:latin typeface="+mn-lt"/>
            </a:endParaRPr>
          </a:p>
        </p:txBody>
      </p:sp>
      <p:pic>
        <p:nvPicPr>
          <p:cNvPr id="293" name="Google Shape;29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9420" y="-65375"/>
            <a:ext cx="1702475" cy="1822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038" y="1343258"/>
            <a:ext cx="6848102" cy="345754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48842" y="4838700"/>
            <a:ext cx="637589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Fuente:</a:t>
            </a:r>
            <a:r>
              <a:rPr lang="en-US" sz="1000" dirty="0">
                <a:solidFill>
                  <a:schemeClr val="bg1"/>
                </a:solidFill>
              </a:rPr>
              <a:t> https://www.unrefugees.org/news/how-climate-change-impacts-refugees-and-displaced-communities/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6"/>
          <p:cNvSpPr txBox="1">
            <a:spLocks noGrp="1"/>
          </p:cNvSpPr>
          <p:nvPr>
            <p:ph type="body" idx="1"/>
          </p:nvPr>
        </p:nvSpPr>
        <p:spPr>
          <a:xfrm>
            <a:off x="468825" y="1589425"/>
            <a:ext cx="8389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>
              <a:lnSpc>
                <a:spcPct val="90000"/>
              </a:lnSpc>
              <a:spcBef>
                <a:spcPts val="1000"/>
              </a:spcBef>
              <a:buNone/>
            </a:pPr>
            <a:r>
              <a:rPr lang="el" sz="22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¿Qué crees que hace la gente cuando su entorno </a:t>
            </a:r>
            <a:r>
              <a:rPr lang="en-US" sz="2200" i="1" dirty="0">
                <a:solidFill>
                  <a:schemeClr val="lt1"/>
                </a:solidFill>
                <a:latin typeface="Trebuchet MS"/>
              </a:rPr>
              <a:t>se vuelve difícil para vivir</a:t>
            </a:r>
            <a:r>
              <a:rPr lang="el" sz="22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?</a:t>
            </a:r>
            <a:endParaRPr sz="22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2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1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0" name="Google Shape;30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16"/>
          <p:cNvSpPr txBox="1"/>
          <p:nvPr/>
        </p:nvSpPr>
        <p:spPr>
          <a:xfrm>
            <a:off x="763325" y="535975"/>
            <a:ext cx="67167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2700" dirty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El cambio climático está desplazando a comunidades de todo el mundo.</a:t>
            </a:r>
            <a:endParaRPr sz="900" dirty="0"/>
          </a:p>
        </p:txBody>
      </p:sp>
      <p:pic>
        <p:nvPicPr>
          <p:cNvPr id="302" name="Google Shape;30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9420" y="-65375"/>
            <a:ext cx="1702475" cy="1822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16"/>
          <p:cNvPicPr preferRelativeResize="0"/>
          <p:nvPr/>
        </p:nvPicPr>
        <p:blipFill rotWithShape="1">
          <a:blip r:embed="rId5">
            <a:alphaModFix/>
          </a:blip>
          <a:srcRect l="12623" t="5150" r="35558"/>
          <a:stretch/>
        </p:blipFill>
        <p:spPr>
          <a:xfrm>
            <a:off x="285750" y="2509550"/>
            <a:ext cx="2538152" cy="2228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16"/>
          <p:cNvPicPr preferRelativeResize="0"/>
          <p:nvPr/>
        </p:nvPicPr>
        <p:blipFill rotWithShape="1">
          <a:blip r:embed="rId6">
            <a:alphaModFix/>
          </a:blip>
          <a:srcRect r="35207" b="3147"/>
          <a:stretch/>
        </p:blipFill>
        <p:spPr>
          <a:xfrm>
            <a:off x="6143675" y="2533875"/>
            <a:ext cx="2591025" cy="2228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16"/>
          <p:cNvPicPr preferRelativeResize="0"/>
          <p:nvPr/>
        </p:nvPicPr>
        <p:blipFill rotWithShape="1">
          <a:blip r:embed="rId7">
            <a:alphaModFix/>
          </a:blip>
          <a:srcRect b="-4504"/>
          <a:stretch/>
        </p:blipFill>
        <p:spPr>
          <a:xfrm>
            <a:off x="3001050" y="2509550"/>
            <a:ext cx="2999100" cy="234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7"/>
          <p:cNvSpPr txBox="1">
            <a:spLocks noGrp="1"/>
          </p:cNvSpPr>
          <p:nvPr>
            <p:ph type="body" idx="1"/>
          </p:nvPr>
        </p:nvSpPr>
        <p:spPr>
          <a:xfrm>
            <a:off x="468825" y="1039825"/>
            <a:ext cx="8036400" cy="39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3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l" sz="23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Bienvenidos a Maji Village, una comunidad costera que ha soportado cinco grandes ciclones en la última década. </a:t>
            </a:r>
            <a:endParaRPr sz="23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l" sz="23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El agua salada ha arruinado los cultivos, las viviendas están dañadas y la pesca ya no es una actividad fiable. </a:t>
            </a:r>
            <a:endParaRPr sz="23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l" sz="23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La comunidad debe decidir su futuro: quedarse y adaptarse, o marcharse y emigrar al interior o a la ciudad.</a:t>
            </a:r>
            <a:endParaRPr sz="23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l" sz="23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endParaRPr sz="14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1" name="Google Shape;31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100" y="112863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17"/>
          <p:cNvSpPr txBox="1"/>
          <p:nvPr/>
        </p:nvSpPr>
        <p:spPr>
          <a:xfrm>
            <a:off x="596725" y="738150"/>
            <a:ext cx="6186000" cy="6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3100">
                <a:solidFill>
                  <a:srgbClr val="F1C232"/>
                </a:solidFill>
                <a:latin typeface="Trebuchet MS"/>
                <a:ea typeface="Trebuchet MS"/>
                <a:cs typeface="Trebuchet MS"/>
                <a:sym typeface="Trebuchet MS"/>
              </a:rPr>
              <a:t>Actividad: Juego de roles. Escenario.</a:t>
            </a:r>
            <a:endParaRPr sz="3100">
              <a:solidFill>
                <a:srgbClr val="F1C23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13" name="Google Shape;31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0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8"/>
          <p:cNvSpPr txBox="1">
            <a:spLocks noGrp="1"/>
          </p:cNvSpPr>
          <p:nvPr>
            <p:ph type="body" idx="1"/>
          </p:nvPr>
        </p:nvSpPr>
        <p:spPr>
          <a:xfrm>
            <a:off x="468825" y="1064800"/>
            <a:ext cx="8303400" cy="358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45720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Agricultor local (perdió sus cosechas debido al agua salada)</a:t>
            </a:r>
            <a:endParaRPr sz="2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Joven estudiante (sueña con mudarse a la ciudad)</a:t>
            </a:r>
            <a:endParaRPr sz="2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Alcalde del pueblo (busca proteger las tradiciones)</a:t>
            </a:r>
            <a:endParaRPr sz="2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Trabajador de una ONG (ofrece apoyo e información)</a:t>
            </a:r>
            <a:endParaRPr sz="2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Pescador (ya no puede ganarse la vida)</a:t>
            </a:r>
            <a:endParaRPr sz="2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Empresario (quiere invertir en la ciudad)</a:t>
            </a:r>
            <a:endParaRPr sz="2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Trabajador sanitario (preocupado por las enfermedades y las infraestructuras)</a:t>
            </a:r>
            <a:endParaRPr sz="2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Resumidores silenciosos: 1-2 estudiantes que resumen los principales temas planteados durante el debate</a:t>
            </a:r>
            <a:endParaRPr sz="20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</a:pPr>
            <a:r>
              <a:rPr lang="el" sz="20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Público: el resto de estudiantes formularán preguntas a los participantes que desempeñan un papel</a:t>
            </a:r>
            <a:endParaRPr sz="22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9" name="Google Shape;31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18"/>
          <p:cNvSpPr txBox="1"/>
          <p:nvPr/>
        </p:nvSpPr>
        <p:spPr>
          <a:xfrm>
            <a:off x="1053325" y="342000"/>
            <a:ext cx="4791600" cy="6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3100">
                <a:solidFill>
                  <a:srgbClr val="F1C232"/>
                </a:solidFill>
                <a:latin typeface="Trebuchet MS"/>
                <a:ea typeface="Trebuchet MS"/>
                <a:cs typeface="Trebuchet MS"/>
                <a:sym typeface="Trebuchet MS"/>
              </a:rPr>
              <a:t>Distribución de roles</a:t>
            </a:r>
            <a:endParaRPr sz="900">
              <a:solidFill>
                <a:srgbClr val="F1C232"/>
              </a:solidFill>
            </a:endParaRPr>
          </a:p>
        </p:txBody>
      </p:sp>
      <p:pic>
        <p:nvPicPr>
          <p:cNvPr id="321" name="Google Shape;321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-238537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9"/>
          <p:cNvSpPr txBox="1">
            <a:spLocks noGrp="1"/>
          </p:cNvSpPr>
          <p:nvPr>
            <p:ph type="body" idx="1"/>
          </p:nvPr>
        </p:nvSpPr>
        <p:spPr>
          <a:xfrm>
            <a:off x="235500" y="950075"/>
            <a:ext cx="8673000" cy="3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195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Trebuchet MS"/>
              <a:buAutoNum type="arabicPeriod"/>
            </a:pPr>
            <a:r>
              <a:rPr lang="el" sz="21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Presentación personal del puesto de cada función (1-2 min)</a:t>
            </a:r>
            <a:endParaRPr sz="21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   </a:t>
            </a:r>
            <a:r>
              <a:rPr lang="el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Preguntas orientativas:</a:t>
            </a:r>
            <a:endParaRPr sz="20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628650" lvl="0" indent="-358775" algn="l" rtl="0">
              <a:lnSpc>
                <a:spcPct val="114000"/>
              </a:lnSpc>
              <a:spcAft>
                <a:spcPts val="0"/>
              </a:spcAft>
              <a:buClr>
                <a:schemeClr val="lt1"/>
              </a:buClr>
              <a:buSzPts val="2000"/>
              <a:buFont typeface="Trebuchet MS"/>
              <a:buChar char="●"/>
            </a:pPr>
            <a:r>
              <a:rPr lang="el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¿Debería la comunidad quedarse y adaptarse, reubicarse junta o emigrar individualmente?</a:t>
            </a:r>
            <a:endParaRPr sz="20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628650" lvl="0" indent="-358775" algn="l" rtl="0">
              <a:lnSpc>
                <a:spcPct val="114000"/>
              </a:lnSpc>
              <a:spcAft>
                <a:spcPts val="0"/>
              </a:spcAft>
              <a:buClr>
                <a:schemeClr val="lt1"/>
              </a:buClr>
              <a:buSzPts val="2000"/>
              <a:buFont typeface="Trebuchet MS"/>
              <a:buChar char="●"/>
            </a:pPr>
            <a:r>
              <a:rPr lang="el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¿Cuáles son los retos personales, sociales y económicos de cada opción?</a:t>
            </a:r>
            <a:endParaRPr sz="20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6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9525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</a:pPr>
            <a:r>
              <a:rPr lang="en-US" sz="21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l" sz="21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Debate y negociación de roles</a:t>
            </a:r>
            <a:endParaRPr sz="21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</a:pPr>
            <a:r>
              <a:rPr lang="en-US" sz="21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3. </a:t>
            </a:r>
            <a:r>
              <a:rPr lang="el" sz="21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Turno de preguntas del público</a:t>
            </a:r>
            <a:endParaRPr sz="21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1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l" sz="21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Al final, el público puede hacer cualquier pregunta a los participantes </a:t>
            </a:r>
            <a:r>
              <a:rPr lang="el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que desempeñan los roles</a:t>
            </a:r>
            <a:endParaRPr sz="1900" i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7" name="Google Shape;32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19"/>
          <p:cNvSpPr txBox="1"/>
          <p:nvPr/>
        </p:nvSpPr>
        <p:spPr>
          <a:xfrm>
            <a:off x="947025" y="426400"/>
            <a:ext cx="64605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3000">
                <a:solidFill>
                  <a:srgbClr val="F1C232"/>
                </a:solidFill>
                <a:latin typeface="Trebuchet MS"/>
                <a:ea typeface="Trebuchet MS"/>
                <a:cs typeface="Trebuchet MS"/>
                <a:sym typeface="Trebuchet MS"/>
              </a:rPr>
              <a:t>Presentación de roles / simulación</a:t>
            </a:r>
            <a:endParaRPr sz="800">
              <a:solidFill>
                <a:srgbClr val="F1C232"/>
              </a:solidFill>
            </a:endParaRPr>
          </a:p>
        </p:txBody>
      </p:sp>
      <p:pic>
        <p:nvPicPr>
          <p:cNvPr id="329" name="Google Shape;32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-270575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0"/>
          <p:cNvSpPr txBox="1">
            <a:spLocks noGrp="1"/>
          </p:cNvSpPr>
          <p:nvPr>
            <p:ph type="body" idx="1"/>
          </p:nvPr>
        </p:nvSpPr>
        <p:spPr>
          <a:xfrm>
            <a:off x="372450" y="1208475"/>
            <a:ext cx="8399100" cy="336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l" sz="2400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Los resumidores silenciosos presentan los temas principales del debate</a:t>
            </a:r>
            <a:endParaRPr sz="2400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539750" lvl="0" indent="-4572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+mj-lt"/>
              <a:buAutoNum type="arabicPeriod"/>
            </a:pPr>
            <a:r>
              <a:rPr lang="el" sz="23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¿Quién apoya la migración y por qué?</a:t>
            </a:r>
            <a:endParaRPr sz="23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53975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+mj-lt"/>
              <a:buAutoNum type="arabicPeriod"/>
            </a:pPr>
            <a:r>
              <a:rPr lang="el" sz="23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¿Quién propone formas de quedarse y adaptarse?</a:t>
            </a:r>
            <a:endParaRPr sz="23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53975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+mj-lt"/>
              <a:buAutoNum type="arabicPeriod"/>
            </a:pPr>
            <a:r>
              <a:rPr lang="el" sz="23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¿Cuáles fueron los principales desacuerdos entre los personajes?</a:t>
            </a:r>
            <a:endParaRPr sz="23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53975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+mj-lt"/>
              <a:buAutoNum type="arabicPeriod"/>
            </a:pPr>
            <a:r>
              <a:rPr lang="el" sz="23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¿Cuáles fueron los principales acuerdos?</a:t>
            </a:r>
            <a:endParaRPr sz="23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53340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+mj-lt"/>
              <a:buAutoNum type="arabicPeriod"/>
            </a:pPr>
            <a:r>
              <a:rPr lang="el" sz="23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¿Qué soluciones se propusieron? </a:t>
            </a:r>
            <a:r>
              <a:rPr lang="el" sz="2100" i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000" i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5" name="Google Shape;33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20"/>
          <p:cNvSpPr txBox="1"/>
          <p:nvPr/>
        </p:nvSpPr>
        <p:spPr>
          <a:xfrm>
            <a:off x="1270050" y="469575"/>
            <a:ext cx="3000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3600">
                <a:solidFill>
                  <a:srgbClr val="F1C232"/>
                </a:solidFill>
                <a:latin typeface="Trebuchet MS"/>
                <a:ea typeface="Trebuchet MS"/>
                <a:cs typeface="Trebuchet MS"/>
                <a:sym typeface="Trebuchet MS"/>
              </a:rPr>
              <a:t>Resumen</a:t>
            </a:r>
            <a:endParaRPr>
              <a:solidFill>
                <a:srgbClr val="F1C232"/>
              </a:solidFill>
            </a:endParaRPr>
          </a:p>
        </p:txBody>
      </p:sp>
      <p:pic>
        <p:nvPicPr>
          <p:cNvPr id="337" name="Google Shape;33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5" y="-174800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4125"/>
        </a:solidFill>
        <a:effectLst/>
      </p:bgPr>
    </p:bg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21"/>
          <p:cNvSpPr txBox="1">
            <a:spLocks noGrp="1"/>
          </p:cNvSpPr>
          <p:nvPr>
            <p:ph type="body" idx="1"/>
          </p:nvPr>
        </p:nvSpPr>
        <p:spPr>
          <a:xfrm>
            <a:off x="468825" y="1757500"/>
            <a:ext cx="8467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457200" lvl="0" indent="-38100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rebuchet MS"/>
              <a:buChar char="●"/>
            </a:pPr>
            <a:r>
              <a:rPr lang="el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¿Qué aprendiste de esta actividad?</a:t>
            </a:r>
            <a:endParaRPr sz="20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810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rebuchet MS"/>
              <a:buChar char="●"/>
            </a:pPr>
            <a:r>
              <a:rPr lang="en-US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¿</a:t>
            </a:r>
            <a:r>
              <a:rPr lang="el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Te ha hecho cambiar de opinión sobre algo</a:t>
            </a:r>
            <a:r>
              <a:rPr lang="en-US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?</a:t>
            </a:r>
            <a:endParaRPr sz="20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810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rebuchet MS"/>
              <a:buChar char="●"/>
            </a:pPr>
            <a:r>
              <a:rPr lang="en-US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¿</a:t>
            </a:r>
            <a:r>
              <a:rPr lang="el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Conoces comunidades que se enfrenten a retos similares en la actualidad</a:t>
            </a:r>
            <a:r>
              <a:rPr lang="en-US" sz="2000" i="1" dirty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?</a:t>
            </a:r>
            <a:endParaRPr sz="2000" i="1" dirty="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2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3" name="Google Shape;34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2225" y="131450"/>
            <a:ext cx="1604225" cy="7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21"/>
          <p:cNvSpPr txBox="1"/>
          <p:nvPr/>
        </p:nvSpPr>
        <p:spPr>
          <a:xfrm>
            <a:off x="1012300" y="741700"/>
            <a:ext cx="63198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l" sz="2700">
                <a:solidFill>
                  <a:srgbClr val="F1C232"/>
                </a:solidFill>
                <a:latin typeface="Trebuchet MS"/>
                <a:ea typeface="Trebuchet MS"/>
                <a:cs typeface="Trebuchet MS"/>
                <a:sym typeface="Trebuchet MS"/>
              </a:rPr>
              <a:t>Debate colectivo y conexión con el mundo real.</a:t>
            </a:r>
            <a:endParaRPr sz="500">
              <a:solidFill>
                <a:srgbClr val="F1C232"/>
              </a:solidFill>
            </a:endParaRPr>
          </a:p>
        </p:txBody>
      </p:sp>
      <p:pic>
        <p:nvPicPr>
          <p:cNvPr id="345" name="Google Shape;34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3130" y="-215850"/>
            <a:ext cx="1702475" cy="182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mentum">
  <a:themeElements>
    <a:clrScheme name="Momentum">
      <a:dk1>
        <a:srgbClr val="C0791B"/>
      </a:dk1>
      <a:lt1>
        <a:srgbClr val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546</Words>
  <Application>Microsoft Office PowerPoint</Application>
  <PresentationFormat>Presentación en pantalla (16:9)</PresentationFormat>
  <Paragraphs>61</Paragraphs>
  <Slides>11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6" baseType="lpstr">
      <vt:lpstr>Nunito</vt:lpstr>
      <vt:lpstr>Arial</vt:lpstr>
      <vt:lpstr>Maven Pro</vt:lpstr>
      <vt:lpstr>Trebuchet MS</vt:lpstr>
      <vt:lpstr>Momentum</vt:lpstr>
      <vt:lpstr>Aumentar la conciencia pública sobre la migración y el cambio climático mediante la colaboración y la enseñanza  ACTIVIDAD 1: Simulación de juego de roles sobre los migrantes climáticos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Increasing Migration and Climate Change Public Awareness through Collaboration and Teaching  ACTIVITY 1. Climate Migrants role-play simulation</dc:title>
  <dc:creator>Vs</dc:creator>
  <cp:keywords>, docId:B895B3F9C617F2CF64D60D45E1051375</cp:keywords>
  <cp:lastModifiedBy>Usuario</cp:lastModifiedBy>
  <cp:revision>7</cp:revision>
  <dcterms:modified xsi:type="dcterms:W3CDTF">2026-01-22T08:14:29Z</dcterms:modified>
</cp:coreProperties>
</file>