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5143500" type="screen16x9"/>
  <p:notesSz cx="6858000" cy="9144000"/>
  <p:embeddedFontLst>
    <p:embeddedFont>
      <p:font typeface="Maven Pro" panose="020B0604020202020204" charset="0"/>
      <p:regular r:id="rId14"/>
      <p:bold r:id="rId15"/>
    </p:embeddedFont>
    <p:embeddedFont>
      <p:font typeface="Nunito" pitchFamily="2" charset="0"/>
      <p:regular r:id="rId16"/>
      <p:bold r:id="rId17"/>
      <p:italic r:id="rId18"/>
      <p:boldItalic r:id="rId19"/>
    </p:embeddedFont>
    <p:embeddedFont>
      <p:font typeface="Trebuchet MS" panose="020B0603020202020204" pitchFamily="34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7" autoAdjust="0"/>
    <p:restoredTop sz="94660"/>
  </p:normalViewPr>
  <p:slideViewPr>
    <p:cSldViewPr snapToGrid="0">
      <p:cViewPr varScale="1">
        <p:scale>
          <a:sx n="155" d="100"/>
          <a:sy n="155" d="100"/>
        </p:scale>
        <p:origin x="360" y="1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480455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417431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38bf1eafe8b_1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8" name="Google Shape;348;g38bf1eafe8b_1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6185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9da0584d7c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9da0584d7c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36541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38bf1eafe8b_0_6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38bf1eafe8b_0_6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326414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38bf1eafe8b_1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38bf1eafe8b_1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15316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39506cbe68e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39506cbe68e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5499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38bf1eafe8b_1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38bf1eafe8b_1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022500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38bf1eafe8b_1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38bf1eafe8b_1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73859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38bf1eafe8b_1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38bf1eafe8b_1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841839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38bf1eafe8b_1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g38bf1eafe8b_1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716595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38bf1eafe8b_1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Google Shape;340;g38bf1eafe8b_1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29305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accent3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7343003" y="3409675"/>
            <a:ext cx="1691422" cy="1732548"/>
            <a:chOff x="7343003" y="3409675"/>
            <a:chExt cx="1691422" cy="1732548"/>
          </a:xfrm>
        </p:grpSpPr>
        <p:grpSp>
          <p:nvGrpSpPr>
            <p:cNvPr id="11" name="Google Shape;11;p2"/>
            <p:cNvGrpSpPr/>
            <p:nvPr/>
          </p:nvGrpSpPr>
          <p:grpSpPr>
            <a:xfrm>
              <a:off x="7343003" y="4453711"/>
              <a:ext cx="316800" cy="688513"/>
              <a:chOff x="7343003" y="4453711"/>
              <a:chExt cx="316800" cy="688513"/>
            </a:xfrm>
          </p:grpSpPr>
          <p:sp>
            <p:nvSpPr>
              <p:cNvPr id="12" name="Google Shape;12;p2"/>
              <p:cNvSpPr/>
              <p:nvPr/>
            </p:nvSpPr>
            <p:spPr>
              <a:xfrm>
                <a:off x="7343003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>
                <a:off x="7343003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4;p2"/>
            <p:cNvGrpSpPr/>
            <p:nvPr/>
          </p:nvGrpSpPr>
          <p:grpSpPr>
            <a:xfrm>
              <a:off x="7801210" y="4105700"/>
              <a:ext cx="316800" cy="1036523"/>
              <a:chOff x="7801210" y="4105700"/>
              <a:chExt cx="316800" cy="1036523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7801210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7801210" y="410570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7801210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" name="Google Shape;18;p2"/>
            <p:cNvGrpSpPr/>
            <p:nvPr/>
          </p:nvGrpSpPr>
          <p:grpSpPr>
            <a:xfrm>
              <a:off x="8259418" y="3757688"/>
              <a:ext cx="316800" cy="1384535"/>
              <a:chOff x="8259418" y="3757688"/>
              <a:chExt cx="316800" cy="1384535"/>
            </a:xfrm>
          </p:grpSpPr>
          <p:sp>
            <p:nvSpPr>
              <p:cNvPr id="19" name="Google Shape;19;p2"/>
              <p:cNvSpPr/>
              <p:nvPr/>
            </p:nvSpPr>
            <p:spPr>
              <a:xfrm>
                <a:off x="8259418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8259418" y="3757688"/>
                <a:ext cx="316800" cy="1384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8259418" y="410570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8259418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" name="Google Shape;23;p2"/>
            <p:cNvGrpSpPr/>
            <p:nvPr/>
          </p:nvGrpSpPr>
          <p:grpSpPr>
            <a:xfrm>
              <a:off x="8717625" y="3409675"/>
              <a:ext cx="316800" cy="1732548"/>
              <a:chOff x="8717625" y="3409675"/>
              <a:chExt cx="316800" cy="1732548"/>
            </a:xfrm>
          </p:grpSpPr>
          <p:sp>
            <p:nvSpPr>
              <p:cNvPr id="24" name="Google Shape;24;p2"/>
              <p:cNvSpPr/>
              <p:nvPr/>
            </p:nvSpPr>
            <p:spPr>
              <a:xfrm>
                <a:off x="8717625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8717625" y="3757688"/>
                <a:ext cx="316800" cy="1384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>
                <a:off x="8717625" y="410570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>
                <a:off x="8717625" y="3409675"/>
                <a:ext cx="316800" cy="1732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8717625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9" name="Google Shape;29;p2"/>
          <p:cNvGrpSpPr/>
          <p:nvPr/>
        </p:nvGrpSpPr>
        <p:grpSpPr>
          <a:xfrm>
            <a:off x="5043503" y="0"/>
            <a:ext cx="3814072" cy="3839102"/>
            <a:chOff x="5043503" y="0"/>
            <a:chExt cx="3814072" cy="3839102"/>
          </a:xfrm>
        </p:grpSpPr>
        <p:sp>
          <p:nvSpPr>
            <p:cNvPr id="30" name="Google Shape;30;p2"/>
            <p:cNvSpPr/>
            <p:nvPr/>
          </p:nvSpPr>
          <p:spPr>
            <a:xfrm>
              <a:off x="8460975" y="1817775"/>
              <a:ext cx="396600" cy="39660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 rot="-9830444">
              <a:off x="6469759" y="3480728"/>
              <a:ext cx="320148" cy="320148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2" name="Google Shape;32;p2"/>
            <p:cNvGrpSpPr/>
            <p:nvPr/>
          </p:nvGrpSpPr>
          <p:grpSpPr>
            <a:xfrm>
              <a:off x="7647812" y="2704283"/>
              <a:ext cx="635219" cy="635219"/>
              <a:chOff x="6725724" y="2701260"/>
              <a:chExt cx="1208101" cy="1208100"/>
            </a:xfrm>
          </p:grpSpPr>
          <p:sp>
            <p:nvSpPr>
              <p:cNvPr id="33" name="Google Shape;33;p2"/>
              <p:cNvSpPr/>
              <p:nvPr/>
            </p:nvSpPr>
            <p:spPr>
              <a:xfrm rot="5400000">
                <a:off x="6725725" y="2701260"/>
                <a:ext cx="1208100" cy="1208100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 rot="5400000">
                <a:off x="6725724" y="2701260"/>
                <a:ext cx="1208100" cy="1208100"/>
              </a:xfrm>
              <a:prstGeom prst="pie">
                <a:avLst>
                  <a:gd name="adj1" fmla="val 8244818"/>
                  <a:gd name="adj2" fmla="val 16246175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 rot="5400000">
                <a:off x="6954988" y="2930398"/>
                <a:ext cx="749700" cy="749700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6" name="Google Shape;36;p2"/>
            <p:cNvSpPr/>
            <p:nvPr/>
          </p:nvSpPr>
          <p:spPr>
            <a:xfrm>
              <a:off x="8460975" y="1817775"/>
              <a:ext cx="396600" cy="396600"/>
            </a:xfrm>
            <a:prstGeom prst="pie">
              <a:avLst>
                <a:gd name="adj1" fmla="val 19376841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7" name="Google Shape;37;p2"/>
            <p:cNvGrpSpPr/>
            <p:nvPr/>
          </p:nvGrpSpPr>
          <p:grpSpPr>
            <a:xfrm>
              <a:off x="7952720" y="179238"/>
              <a:ext cx="873165" cy="873003"/>
              <a:chOff x="7754428" y="208725"/>
              <a:chExt cx="541800" cy="541800"/>
            </a:xfrm>
          </p:grpSpPr>
          <p:sp>
            <p:nvSpPr>
              <p:cNvPr id="38" name="Google Shape;38;p2"/>
              <p:cNvSpPr/>
              <p:nvPr/>
            </p:nvSpPr>
            <p:spPr>
              <a:xfrm rot="-8647347">
                <a:off x="7831319" y="285616"/>
                <a:ext cx="388018" cy="388018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 rot="-8647347">
                <a:off x="7831319" y="285616"/>
                <a:ext cx="388018" cy="388018"/>
              </a:xfrm>
              <a:prstGeom prst="pie">
                <a:avLst>
                  <a:gd name="adj1" fmla="val 19376841"/>
                  <a:gd name="adj2" fmla="val 12313574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0" name="Google Shape;40;p2"/>
            <p:cNvSpPr/>
            <p:nvPr/>
          </p:nvSpPr>
          <p:spPr>
            <a:xfrm>
              <a:off x="5399840" y="356365"/>
              <a:ext cx="2577000" cy="257700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 rot="2043858">
              <a:off x="5503813" y="460310"/>
              <a:ext cx="2369480" cy="236948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5399795" y="360281"/>
              <a:ext cx="2577000" cy="2577000"/>
            </a:xfrm>
            <a:prstGeom prst="pie">
              <a:avLst>
                <a:gd name="adj1" fmla="val 8801158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 rot="2044777">
              <a:off x="5911449" y="867729"/>
              <a:ext cx="1554223" cy="155422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5399795" y="356358"/>
              <a:ext cx="2577000" cy="2577000"/>
            </a:xfrm>
            <a:prstGeom prst="pie">
              <a:avLst>
                <a:gd name="adj1" fmla="val 12554101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 rot="-9830444">
              <a:off x="6469759" y="3480727"/>
              <a:ext cx="320148" cy="320148"/>
            </a:xfrm>
            <a:prstGeom prst="pie">
              <a:avLst>
                <a:gd name="adj1" fmla="val 19376841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" name="Google Shape;46;p2"/>
          <p:cNvSpPr txBox="1">
            <a:spLocks noGrp="1"/>
          </p:cNvSpPr>
          <p:nvPr>
            <p:ph type="ctrTitle"/>
          </p:nvPr>
        </p:nvSpPr>
        <p:spPr>
          <a:xfrm>
            <a:off x="824000" y="1613813"/>
            <a:ext cx="4255500" cy="187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2"/>
          <p:cNvSpPr txBox="1">
            <a:spLocks noGrp="1"/>
          </p:cNvSpPr>
          <p:nvPr>
            <p:ph type="subTitle" idx="1"/>
          </p:nvPr>
        </p:nvSpPr>
        <p:spPr>
          <a:xfrm>
            <a:off x="824000" y="3596300"/>
            <a:ext cx="4255500" cy="69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2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3"/>
        </a:solidFill>
        <a:effectLst/>
      </p:bgPr>
    </p:bg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oogle Shape;142;p11"/>
          <p:cNvGrpSpPr/>
          <p:nvPr/>
        </p:nvGrpSpPr>
        <p:grpSpPr>
          <a:xfrm>
            <a:off x="52" y="4099200"/>
            <a:ext cx="9144036" cy="1044300"/>
            <a:chOff x="52" y="4099200"/>
            <a:chExt cx="9144036" cy="1044300"/>
          </a:xfrm>
        </p:grpSpPr>
        <p:grpSp>
          <p:nvGrpSpPr>
            <p:cNvPr id="143" name="Google Shape;143;p11"/>
            <p:cNvGrpSpPr/>
            <p:nvPr/>
          </p:nvGrpSpPr>
          <p:grpSpPr>
            <a:xfrm>
              <a:off x="52" y="4309200"/>
              <a:ext cx="231622" cy="834300"/>
              <a:chOff x="2688737" y="4301380"/>
              <a:chExt cx="231900" cy="834300"/>
            </a:xfrm>
          </p:grpSpPr>
          <p:sp>
            <p:nvSpPr>
              <p:cNvPr id="144" name="Google Shape;144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145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146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147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8" name="Google Shape;148;p11"/>
            <p:cNvGrpSpPr/>
            <p:nvPr/>
          </p:nvGrpSpPr>
          <p:grpSpPr>
            <a:xfrm>
              <a:off x="371406" y="4099200"/>
              <a:ext cx="231622" cy="1044300"/>
              <a:chOff x="2688737" y="4091380"/>
              <a:chExt cx="231900" cy="1044300"/>
            </a:xfrm>
          </p:grpSpPr>
          <p:sp>
            <p:nvSpPr>
              <p:cNvPr id="149" name="Google Shape;149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150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151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152;p11"/>
              <p:cNvSpPr/>
              <p:nvPr/>
            </p:nvSpPr>
            <p:spPr>
              <a:xfrm flipH="1">
                <a:off x="2688737" y="4091380"/>
                <a:ext cx="2319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153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4" name="Google Shape;154;p11"/>
            <p:cNvGrpSpPr/>
            <p:nvPr/>
          </p:nvGrpSpPr>
          <p:grpSpPr>
            <a:xfrm>
              <a:off x="742761" y="4309200"/>
              <a:ext cx="231622" cy="834300"/>
              <a:chOff x="2688737" y="4301380"/>
              <a:chExt cx="231900" cy="834300"/>
            </a:xfrm>
          </p:grpSpPr>
          <p:sp>
            <p:nvSpPr>
              <p:cNvPr id="155" name="Google Shape;155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156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157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158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9" name="Google Shape;159;p11"/>
            <p:cNvGrpSpPr/>
            <p:nvPr/>
          </p:nvGrpSpPr>
          <p:grpSpPr>
            <a:xfrm>
              <a:off x="1114115" y="4518900"/>
              <a:ext cx="231622" cy="624600"/>
              <a:chOff x="2688737" y="4511080"/>
              <a:chExt cx="231900" cy="624600"/>
            </a:xfrm>
          </p:grpSpPr>
          <p:sp>
            <p:nvSpPr>
              <p:cNvPr id="160" name="Google Shape;160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161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" name="Google Shape;162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3" name="Google Shape;163;p11"/>
            <p:cNvGrpSpPr/>
            <p:nvPr/>
          </p:nvGrpSpPr>
          <p:grpSpPr>
            <a:xfrm>
              <a:off x="1856753" y="4099200"/>
              <a:ext cx="231600" cy="1044300"/>
              <a:chOff x="1856753" y="4099200"/>
              <a:chExt cx="231600" cy="1044300"/>
            </a:xfrm>
          </p:grpSpPr>
          <p:sp>
            <p:nvSpPr>
              <p:cNvPr id="164" name="Google Shape;164;p11"/>
              <p:cNvSpPr/>
              <p:nvPr/>
            </p:nvSpPr>
            <p:spPr>
              <a:xfrm flipH="1">
                <a:off x="1856753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165;p11"/>
              <p:cNvSpPr/>
              <p:nvPr/>
            </p:nvSpPr>
            <p:spPr>
              <a:xfrm flipH="1">
                <a:off x="1856753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166;p11"/>
              <p:cNvSpPr/>
              <p:nvPr/>
            </p:nvSpPr>
            <p:spPr>
              <a:xfrm flipH="1">
                <a:off x="1856753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167;p11"/>
              <p:cNvSpPr/>
              <p:nvPr/>
            </p:nvSpPr>
            <p:spPr>
              <a:xfrm flipH="1">
                <a:off x="1856753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168;p11"/>
              <p:cNvSpPr/>
              <p:nvPr/>
            </p:nvSpPr>
            <p:spPr>
              <a:xfrm flipH="1">
                <a:off x="1856753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9" name="Google Shape;169;p11"/>
            <p:cNvGrpSpPr/>
            <p:nvPr/>
          </p:nvGrpSpPr>
          <p:grpSpPr>
            <a:xfrm>
              <a:off x="2228107" y="4309200"/>
              <a:ext cx="231600" cy="834300"/>
              <a:chOff x="2228107" y="4309200"/>
              <a:chExt cx="231600" cy="834300"/>
            </a:xfrm>
          </p:grpSpPr>
          <p:sp>
            <p:nvSpPr>
              <p:cNvPr id="170" name="Google Shape;170;p11"/>
              <p:cNvSpPr/>
              <p:nvPr/>
            </p:nvSpPr>
            <p:spPr>
              <a:xfrm flipH="1">
                <a:off x="2228107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171;p11"/>
              <p:cNvSpPr/>
              <p:nvPr/>
            </p:nvSpPr>
            <p:spPr>
              <a:xfrm flipH="1">
                <a:off x="2228107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" name="Google Shape;172;p11"/>
              <p:cNvSpPr/>
              <p:nvPr/>
            </p:nvSpPr>
            <p:spPr>
              <a:xfrm flipH="1">
                <a:off x="2228107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173;p11"/>
              <p:cNvSpPr/>
              <p:nvPr/>
            </p:nvSpPr>
            <p:spPr>
              <a:xfrm flipH="1">
                <a:off x="2228107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4" name="Google Shape;174;p11"/>
            <p:cNvGrpSpPr/>
            <p:nvPr/>
          </p:nvGrpSpPr>
          <p:grpSpPr>
            <a:xfrm>
              <a:off x="2599462" y="4518900"/>
              <a:ext cx="231600" cy="624600"/>
              <a:chOff x="2599462" y="4518900"/>
              <a:chExt cx="231600" cy="624600"/>
            </a:xfrm>
          </p:grpSpPr>
          <p:sp>
            <p:nvSpPr>
              <p:cNvPr id="175" name="Google Shape;175;p11"/>
              <p:cNvSpPr/>
              <p:nvPr/>
            </p:nvSpPr>
            <p:spPr>
              <a:xfrm flipH="1">
                <a:off x="2599462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176;p11"/>
              <p:cNvSpPr/>
              <p:nvPr/>
            </p:nvSpPr>
            <p:spPr>
              <a:xfrm flipH="1">
                <a:off x="2599462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177;p11"/>
              <p:cNvSpPr/>
              <p:nvPr/>
            </p:nvSpPr>
            <p:spPr>
              <a:xfrm flipH="1">
                <a:off x="2599462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8" name="Google Shape;178;p11"/>
            <p:cNvGrpSpPr/>
            <p:nvPr/>
          </p:nvGrpSpPr>
          <p:grpSpPr>
            <a:xfrm>
              <a:off x="3342171" y="4099200"/>
              <a:ext cx="231600" cy="1044300"/>
              <a:chOff x="3342171" y="4099200"/>
              <a:chExt cx="231600" cy="1044300"/>
            </a:xfrm>
          </p:grpSpPr>
          <p:sp>
            <p:nvSpPr>
              <p:cNvPr id="179" name="Google Shape;179;p11"/>
              <p:cNvSpPr/>
              <p:nvPr/>
            </p:nvSpPr>
            <p:spPr>
              <a:xfrm flipH="1">
                <a:off x="3342171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180;p11"/>
              <p:cNvSpPr/>
              <p:nvPr/>
            </p:nvSpPr>
            <p:spPr>
              <a:xfrm flipH="1">
                <a:off x="3342171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181;p11"/>
              <p:cNvSpPr/>
              <p:nvPr/>
            </p:nvSpPr>
            <p:spPr>
              <a:xfrm flipH="1">
                <a:off x="3342171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182;p11"/>
              <p:cNvSpPr/>
              <p:nvPr/>
            </p:nvSpPr>
            <p:spPr>
              <a:xfrm flipH="1">
                <a:off x="3342171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183;p11"/>
              <p:cNvSpPr/>
              <p:nvPr/>
            </p:nvSpPr>
            <p:spPr>
              <a:xfrm flipH="1">
                <a:off x="3342171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4" name="Google Shape;184;p11"/>
            <p:cNvGrpSpPr/>
            <p:nvPr/>
          </p:nvGrpSpPr>
          <p:grpSpPr>
            <a:xfrm>
              <a:off x="3713525" y="4309200"/>
              <a:ext cx="231600" cy="834300"/>
              <a:chOff x="3713525" y="4309200"/>
              <a:chExt cx="231600" cy="834300"/>
            </a:xfrm>
          </p:grpSpPr>
          <p:sp>
            <p:nvSpPr>
              <p:cNvPr id="185" name="Google Shape;185;p11"/>
              <p:cNvSpPr/>
              <p:nvPr/>
            </p:nvSpPr>
            <p:spPr>
              <a:xfrm flipH="1">
                <a:off x="3713525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186;p11"/>
              <p:cNvSpPr/>
              <p:nvPr/>
            </p:nvSpPr>
            <p:spPr>
              <a:xfrm flipH="1">
                <a:off x="3713525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187;p11"/>
              <p:cNvSpPr/>
              <p:nvPr/>
            </p:nvSpPr>
            <p:spPr>
              <a:xfrm flipH="1">
                <a:off x="3713525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188;p11"/>
              <p:cNvSpPr/>
              <p:nvPr/>
            </p:nvSpPr>
            <p:spPr>
              <a:xfrm flipH="1">
                <a:off x="3713525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9" name="Google Shape;189;p11"/>
            <p:cNvGrpSpPr/>
            <p:nvPr/>
          </p:nvGrpSpPr>
          <p:grpSpPr>
            <a:xfrm>
              <a:off x="1485398" y="4309200"/>
              <a:ext cx="231600" cy="834300"/>
              <a:chOff x="1485398" y="4309200"/>
              <a:chExt cx="231600" cy="834300"/>
            </a:xfrm>
          </p:grpSpPr>
          <p:sp>
            <p:nvSpPr>
              <p:cNvPr id="190" name="Google Shape;190;p11"/>
              <p:cNvSpPr/>
              <p:nvPr/>
            </p:nvSpPr>
            <p:spPr>
              <a:xfrm flipH="1">
                <a:off x="1485398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191;p11"/>
              <p:cNvSpPr/>
              <p:nvPr/>
            </p:nvSpPr>
            <p:spPr>
              <a:xfrm flipH="1">
                <a:off x="1485398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192;p11"/>
              <p:cNvSpPr/>
              <p:nvPr/>
            </p:nvSpPr>
            <p:spPr>
              <a:xfrm flipH="1">
                <a:off x="1485398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193;p11"/>
              <p:cNvSpPr/>
              <p:nvPr/>
            </p:nvSpPr>
            <p:spPr>
              <a:xfrm flipH="1">
                <a:off x="1485398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4" name="Google Shape;194;p11"/>
            <p:cNvGrpSpPr/>
            <p:nvPr/>
          </p:nvGrpSpPr>
          <p:grpSpPr>
            <a:xfrm>
              <a:off x="4084879" y="4518900"/>
              <a:ext cx="231600" cy="624600"/>
              <a:chOff x="4084879" y="4518900"/>
              <a:chExt cx="231600" cy="624600"/>
            </a:xfrm>
          </p:grpSpPr>
          <p:sp>
            <p:nvSpPr>
              <p:cNvPr id="195" name="Google Shape;195;p11"/>
              <p:cNvSpPr/>
              <p:nvPr/>
            </p:nvSpPr>
            <p:spPr>
              <a:xfrm flipH="1">
                <a:off x="4084879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196;p11"/>
              <p:cNvSpPr/>
              <p:nvPr/>
            </p:nvSpPr>
            <p:spPr>
              <a:xfrm flipH="1">
                <a:off x="4084879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197;p11"/>
              <p:cNvSpPr/>
              <p:nvPr/>
            </p:nvSpPr>
            <p:spPr>
              <a:xfrm flipH="1">
                <a:off x="4084879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8" name="Google Shape;198;p11"/>
            <p:cNvGrpSpPr/>
            <p:nvPr/>
          </p:nvGrpSpPr>
          <p:grpSpPr>
            <a:xfrm>
              <a:off x="2970816" y="4309200"/>
              <a:ext cx="231600" cy="834300"/>
              <a:chOff x="2970816" y="4309200"/>
              <a:chExt cx="231600" cy="834300"/>
            </a:xfrm>
          </p:grpSpPr>
          <p:sp>
            <p:nvSpPr>
              <p:cNvPr id="199" name="Google Shape;199;p11"/>
              <p:cNvSpPr/>
              <p:nvPr/>
            </p:nvSpPr>
            <p:spPr>
              <a:xfrm flipH="1">
                <a:off x="2970816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200;p11"/>
              <p:cNvSpPr/>
              <p:nvPr/>
            </p:nvSpPr>
            <p:spPr>
              <a:xfrm flipH="1">
                <a:off x="2970816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201;p11"/>
              <p:cNvSpPr/>
              <p:nvPr/>
            </p:nvSpPr>
            <p:spPr>
              <a:xfrm flipH="1">
                <a:off x="2970816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202;p11"/>
              <p:cNvSpPr/>
              <p:nvPr/>
            </p:nvSpPr>
            <p:spPr>
              <a:xfrm flipH="1">
                <a:off x="2970816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3" name="Google Shape;203;p11"/>
            <p:cNvGrpSpPr/>
            <p:nvPr/>
          </p:nvGrpSpPr>
          <p:grpSpPr>
            <a:xfrm>
              <a:off x="4456234" y="4309200"/>
              <a:ext cx="231600" cy="834300"/>
              <a:chOff x="4456234" y="4309200"/>
              <a:chExt cx="231600" cy="834300"/>
            </a:xfrm>
          </p:grpSpPr>
          <p:sp>
            <p:nvSpPr>
              <p:cNvPr id="204" name="Google Shape;204;p11"/>
              <p:cNvSpPr/>
              <p:nvPr/>
            </p:nvSpPr>
            <p:spPr>
              <a:xfrm flipH="1">
                <a:off x="4456234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205;p11"/>
              <p:cNvSpPr/>
              <p:nvPr/>
            </p:nvSpPr>
            <p:spPr>
              <a:xfrm flipH="1">
                <a:off x="4456234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206;p11"/>
              <p:cNvSpPr/>
              <p:nvPr/>
            </p:nvSpPr>
            <p:spPr>
              <a:xfrm flipH="1">
                <a:off x="4456234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207;p11"/>
              <p:cNvSpPr/>
              <p:nvPr/>
            </p:nvSpPr>
            <p:spPr>
              <a:xfrm flipH="1">
                <a:off x="4456234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8" name="Google Shape;208;p11"/>
            <p:cNvGrpSpPr/>
            <p:nvPr/>
          </p:nvGrpSpPr>
          <p:grpSpPr>
            <a:xfrm>
              <a:off x="4827588" y="4099200"/>
              <a:ext cx="231600" cy="1044300"/>
              <a:chOff x="4827588" y="4099200"/>
              <a:chExt cx="231600" cy="1044300"/>
            </a:xfrm>
          </p:grpSpPr>
          <p:sp>
            <p:nvSpPr>
              <p:cNvPr id="209" name="Google Shape;209;p11"/>
              <p:cNvSpPr/>
              <p:nvPr/>
            </p:nvSpPr>
            <p:spPr>
              <a:xfrm flipH="1">
                <a:off x="4827588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210;p11"/>
              <p:cNvSpPr/>
              <p:nvPr/>
            </p:nvSpPr>
            <p:spPr>
              <a:xfrm flipH="1">
                <a:off x="4827588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211;p11"/>
              <p:cNvSpPr/>
              <p:nvPr/>
            </p:nvSpPr>
            <p:spPr>
              <a:xfrm flipH="1">
                <a:off x="4827588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212;p11"/>
              <p:cNvSpPr/>
              <p:nvPr/>
            </p:nvSpPr>
            <p:spPr>
              <a:xfrm flipH="1">
                <a:off x="4827588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213;p11"/>
              <p:cNvSpPr/>
              <p:nvPr/>
            </p:nvSpPr>
            <p:spPr>
              <a:xfrm flipH="1">
                <a:off x="4827588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4" name="Google Shape;214;p11"/>
            <p:cNvGrpSpPr/>
            <p:nvPr/>
          </p:nvGrpSpPr>
          <p:grpSpPr>
            <a:xfrm>
              <a:off x="5198943" y="4309200"/>
              <a:ext cx="231600" cy="834300"/>
              <a:chOff x="5198943" y="4309200"/>
              <a:chExt cx="231600" cy="834300"/>
            </a:xfrm>
          </p:grpSpPr>
          <p:sp>
            <p:nvSpPr>
              <p:cNvPr id="215" name="Google Shape;215;p11"/>
              <p:cNvSpPr/>
              <p:nvPr/>
            </p:nvSpPr>
            <p:spPr>
              <a:xfrm flipH="1">
                <a:off x="5198943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216;p11"/>
              <p:cNvSpPr/>
              <p:nvPr/>
            </p:nvSpPr>
            <p:spPr>
              <a:xfrm flipH="1">
                <a:off x="5198943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217;p11"/>
              <p:cNvSpPr/>
              <p:nvPr/>
            </p:nvSpPr>
            <p:spPr>
              <a:xfrm flipH="1">
                <a:off x="5198943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218;p11"/>
              <p:cNvSpPr/>
              <p:nvPr/>
            </p:nvSpPr>
            <p:spPr>
              <a:xfrm flipH="1">
                <a:off x="5198943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9" name="Google Shape;219;p11"/>
            <p:cNvGrpSpPr/>
            <p:nvPr/>
          </p:nvGrpSpPr>
          <p:grpSpPr>
            <a:xfrm>
              <a:off x="5570297" y="4518900"/>
              <a:ext cx="231600" cy="624600"/>
              <a:chOff x="5570297" y="4518900"/>
              <a:chExt cx="231600" cy="624600"/>
            </a:xfrm>
          </p:grpSpPr>
          <p:sp>
            <p:nvSpPr>
              <p:cNvPr id="220" name="Google Shape;220;p11"/>
              <p:cNvSpPr/>
              <p:nvPr/>
            </p:nvSpPr>
            <p:spPr>
              <a:xfrm flipH="1">
                <a:off x="5570297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221;p11"/>
              <p:cNvSpPr/>
              <p:nvPr/>
            </p:nvSpPr>
            <p:spPr>
              <a:xfrm flipH="1">
                <a:off x="5570297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222;p11"/>
              <p:cNvSpPr/>
              <p:nvPr/>
            </p:nvSpPr>
            <p:spPr>
              <a:xfrm flipH="1">
                <a:off x="5570297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3" name="Google Shape;223;p11"/>
            <p:cNvGrpSpPr/>
            <p:nvPr/>
          </p:nvGrpSpPr>
          <p:grpSpPr>
            <a:xfrm>
              <a:off x="5941652" y="4309200"/>
              <a:ext cx="231600" cy="834300"/>
              <a:chOff x="5941652" y="4309200"/>
              <a:chExt cx="231600" cy="834300"/>
            </a:xfrm>
          </p:grpSpPr>
          <p:sp>
            <p:nvSpPr>
              <p:cNvPr id="224" name="Google Shape;224;p11"/>
              <p:cNvSpPr/>
              <p:nvPr/>
            </p:nvSpPr>
            <p:spPr>
              <a:xfrm flipH="1">
                <a:off x="5941652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225;p11"/>
              <p:cNvSpPr/>
              <p:nvPr/>
            </p:nvSpPr>
            <p:spPr>
              <a:xfrm flipH="1">
                <a:off x="5941652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226;p11"/>
              <p:cNvSpPr/>
              <p:nvPr/>
            </p:nvSpPr>
            <p:spPr>
              <a:xfrm flipH="1">
                <a:off x="5941652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227;p11"/>
              <p:cNvSpPr/>
              <p:nvPr/>
            </p:nvSpPr>
            <p:spPr>
              <a:xfrm flipH="1">
                <a:off x="5941652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8" name="Google Shape;228;p11"/>
            <p:cNvGrpSpPr/>
            <p:nvPr/>
          </p:nvGrpSpPr>
          <p:grpSpPr>
            <a:xfrm>
              <a:off x="6313006" y="4099200"/>
              <a:ext cx="231600" cy="1044300"/>
              <a:chOff x="6313006" y="4099200"/>
              <a:chExt cx="231600" cy="1044300"/>
            </a:xfrm>
          </p:grpSpPr>
          <p:sp>
            <p:nvSpPr>
              <p:cNvPr id="229" name="Google Shape;229;p11"/>
              <p:cNvSpPr/>
              <p:nvPr/>
            </p:nvSpPr>
            <p:spPr>
              <a:xfrm flipH="1">
                <a:off x="6313006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230;p11"/>
              <p:cNvSpPr/>
              <p:nvPr/>
            </p:nvSpPr>
            <p:spPr>
              <a:xfrm flipH="1">
                <a:off x="6313006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231;p11"/>
              <p:cNvSpPr/>
              <p:nvPr/>
            </p:nvSpPr>
            <p:spPr>
              <a:xfrm flipH="1">
                <a:off x="6313006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232;p11"/>
              <p:cNvSpPr/>
              <p:nvPr/>
            </p:nvSpPr>
            <p:spPr>
              <a:xfrm flipH="1">
                <a:off x="6313006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233;p11"/>
              <p:cNvSpPr/>
              <p:nvPr/>
            </p:nvSpPr>
            <p:spPr>
              <a:xfrm flipH="1">
                <a:off x="6313006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4" name="Google Shape;234;p11"/>
            <p:cNvGrpSpPr/>
            <p:nvPr/>
          </p:nvGrpSpPr>
          <p:grpSpPr>
            <a:xfrm>
              <a:off x="6684361" y="4309200"/>
              <a:ext cx="231600" cy="834300"/>
              <a:chOff x="6684361" y="4309200"/>
              <a:chExt cx="231600" cy="834300"/>
            </a:xfrm>
          </p:grpSpPr>
          <p:sp>
            <p:nvSpPr>
              <p:cNvPr id="235" name="Google Shape;235;p11"/>
              <p:cNvSpPr/>
              <p:nvPr/>
            </p:nvSpPr>
            <p:spPr>
              <a:xfrm flipH="1">
                <a:off x="6684361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236;p11"/>
              <p:cNvSpPr/>
              <p:nvPr/>
            </p:nvSpPr>
            <p:spPr>
              <a:xfrm flipH="1">
                <a:off x="6684361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" name="Google Shape;237;p11"/>
              <p:cNvSpPr/>
              <p:nvPr/>
            </p:nvSpPr>
            <p:spPr>
              <a:xfrm flipH="1">
                <a:off x="6684361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" name="Google Shape;238;p11"/>
              <p:cNvSpPr/>
              <p:nvPr/>
            </p:nvSpPr>
            <p:spPr>
              <a:xfrm flipH="1">
                <a:off x="6684361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9" name="Google Shape;239;p11"/>
            <p:cNvGrpSpPr/>
            <p:nvPr/>
          </p:nvGrpSpPr>
          <p:grpSpPr>
            <a:xfrm>
              <a:off x="7055715" y="4518900"/>
              <a:ext cx="231600" cy="624600"/>
              <a:chOff x="7055715" y="4518900"/>
              <a:chExt cx="231600" cy="624600"/>
            </a:xfrm>
          </p:grpSpPr>
          <p:sp>
            <p:nvSpPr>
              <p:cNvPr id="240" name="Google Shape;240;p11"/>
              <p:cNvSpPr/>
              <p:nvPr/>
            </p:nvSpPr>
            <p:spPr>
              <a:xfrm flipH="1">
                <a:off x="7055715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241;p11"/>
              <p:cNvSpPr/>
              <p:nvPr/>
            </p:nvSpPr>
            <p:spPr>
              <a:xfrm flipH="1">
                <a:off x="7055715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242;p11"/>
              <p:cNvSpPr/>
              <p:nvPr/>
            </p:nvSpPr>
            <p:spPr>
              <a:xfrm flipH="1">
                <a:off x="7055715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3" name="Google Shape;243;p11"/>
            <p:cNvGrpSpPr/>
            <p:nvPr/>
          </p:nvGrpSpPr>
          <p:grpSpPr>
            <a:xfrm>
              <a:off x="7798424" y="4099200"/>
              <a:ext cx="231600" cy="1044300"/>
              <a:chOff x="7798424" y="4099200"/>
              <a:chExt cx="231600" cy="1044300"/>
            </a:xfrm>
          </p:grpSpPr>
          <p:sp>
            <p:nvSpPr>
              <p:cNvPr id="244" name="Google Shape;244;p11"/>
              <p:cNvSpPr/>
              <p:nvPr/>
            </p:nvSpPr>
            <p:spPr>
              <a:xfrm flipH="1">
                <a:off x="7798424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245;p11"/>
              <p:cNvSpPr/>
              <p:nvPr/>
            </p:nvSpPr>
            <p:spPr>
              <a:xfrm flipH="1">
                <a:off x="7798424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246;p11"/>
              <p:cNvSpPr/>
              <p:nvPr/>
            </p:nvSpPr>
            <p:spPr>
              <a:xfrm flipH="1">
                <a:off x="7798424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247;p11"/>
              <p:cNvSpPr/>
              <p:nvPr/>
            </p:nvSpPr>
            <p:spPr>
              <a:xfrm flipH="1">
                <a:off x="7798424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248;p11"/>
              <p:cNvSpPr/>
              <p:nvPr/>
            </p:nvSpPr>
            <p:spPr>
              <a:xfrm flipH="1">
                <a:off x="7798424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9" name="Google Shape;249;p11"/>
            <p:cNvGrpSpPr/>
            <p:nvPr/>
          </p:nvGrpSpPr>
          <p:grpSpPr>
            <a:xfrm>
              <a:off x="8169779" y="4309200"/>
              <a:ext cx="231600" cy="834300"/>
              <a:chOff x="8169779" y="4309200"/>
              <a:chExt cx="231600" cy="834300"/>
            </a:xfrm>
          </p:grpSpPr>
          <p:sp>
            <p:nvSpPr>
              <p:cNvPr id="250" name="Google Shape;250;p11"/>
              <p:cNvSpPr/>
              <p:nvPr/>
            </p:nvSpPr>
            <p:spPr>
              <a:xfrm flipH="1">
                <a:off x="8169779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" name="Google Shape;251;p11"/>
              <p:cNvSpPr/>
              <p:nvPr/>
            </p:nvSpPr>
            <p:spPr>
              <a:xfrm flipH="1">
                <a:off x="8169779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" name="Google Shape;252;p11"/>
              <p:cNvSpPr/>
              <p:nvPr/>
            </p:nvSpPr>
            <p:spPr>
              <a:xfrm flipH="1">
                <a:off x="8169779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" name="Google Shape;253;p11"/>
              <p:cNvSpPr/>
              <p:nvPr/>
            </p:nvSpPr>
            <p:spPr>
              <a:xfrm flipH="1">
                <a:off x="8169779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4" name="Google Shape;254;p11"/>
            <p:cNvGrpSpPr/>
            <p:nvPr/>
          </p:nvGrpSpPr>
          <p:grpSpPr>
            <a:xfrm>
              <a:off x="7427070" y="4309200"/>
              <a:ext cx="231600" cy="834300"/>
              <a:chOff x="7427070" y="4309200"/>
              <a:chExt cx="231600" cy="834300"/>
            </a:xfrm>
          </p:grpSpPr>
          <p:sp>
            <p:nvSpPr>
              <p:cNvPr id="255" name="Google Shape;255;p11"/>
              <p:cNvSpPr/>
              <p:nvPr/>
            </p:nvSpPr>
            <p:spPr>
              <a:xfrm flipH="1">
                <a:off x="7427070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" name="Google Shape;256;p11"/>
              <p:cNvSpPr/>
              <p:nvPr/>
            </p:nvSpPr>
            <p:spPr>
              <a:xfrm flipH="1">
                <a:off x="7427070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257;p11"/>
              <p:cNvSpPr/>
              <p:nvPr/>
            </p:nvSpPr>
            <p:spPr>
              <a:xfrm flipH="1">
                <a:off x="7427070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258;p11"/>
              <p:cNvSpPr/>
              <p:nvPr/>
            </p:nvSpPr>
            <p:spPr>
              <a:xfrm flipH="1">
                <a:off x="7427070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9" name="Google Shape;259;p11"/>
            <p:cNvGrpSpPr/>
            <p:nvPr/>
          </p:nvGrpSpPr>
          <p:grpSpPr>
            <a:xfrm>
              <a:off x="8541133" y="4518900"/>
              <a:ext cx="231600" cy="624600"/>
              <a:chOff x="8541133" y="4518900"/>
              <a:chExt cx="231600" cy="624600"/>
            </a:xfrm>
          </p:grpSpPr>
          <p:sp>
            <p:nvSpPr>
              <p:cNvPr id="260" name="Google Shape;260;p11"/>
              <p:cNvSpPr/>
              <p:nvPr/>
            </p:nvSpPr>
            <p:spPr>
              <a:xfrm flipH="1">
                <a:off x="8541133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" name="Google Shape;261;p11"/>
              <p:cNvSpPr/>
              <p:nvPr/>
            </p:nvSpPr>
            <p:spPr>
              <a:xfrm flipH="1">
                <a:off x="8541133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" name="Google Shape;262;p11"/>
              <p:cNvSpPr/>
              <p:nvPr/>
            </p:nvSpPr>
            <p:spPr>
              <a:xfrm flipH="1">
                <a:off x="8541133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3" name="Google Shape;263;p11"/>
            <p:cNvGrpSpPr/>
            <p:nvPr/>
          </p:nvGrpSpPr>
          <p:grpSpPr>
            <a:xfrm>
              <a:off x="8912488" y="4309200"/>
              <a:ext cx="231600" cy="834300"/>
              <a:chOff x="8912488" y="4309200"/>
              <a:chExt cx="231600" cy="834300"/>
            </a:xfrm>
          </p:grpSpPr>
          <p:sp>
            <p:nvSpPr>
              <p:cNvPr id="264" name="Google Shape;264;p11"/>
              <p:cNvSpPr/>
              <p:nvPr/>
            </p:nvSpPr>
            <p:spPr>
              <a:xfrm flipH="1">
                <a:off x="8912488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" name="Google Shape;265;p11"/>
              <p:cNvSpPr/>
              <p:nvPr/>
            </p:nvSpPr>
            <p:spPr>
              <a:xfrm flipH="1">
                <a:off x="8912488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" name="Google Shape;266;p11"/>
              <p:cNvSpPr/>
              <p:nvPr/>
            </p:nvSpPr>
            <p:spPr>
              <a:xfrm flipH="1">
                <a:off x="8912488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" name="Google Shape;267;p11"/>
              <p:cNvSpPr/>
              <p:nvPr/>
            </p:nvSpPr>
            <p:spPr>
              <a:xfrm flipH="1">
                <a:off x="8912488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68" name="Google Shape;268;p11"/>
          <p:cNvSpPr txBox="1">
            <a:spLocks noGrp="1"/>
          </p:cNvSpPr>
          <p:nvPr>
            <p:ph type="title" hasCustomPrompt="1"/>
          </p:nvPr>
        </p:nvSpPr>
        <p:spPr>
          <a:xfrm>
            <a:off x="1388625" y="772725"/>
            <a:ext cx="6366900" cy="186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69" name="Google Shape;269;p11"/>
          <p:cNvSpPr txBox="1">
            <a:spLocks noGrp="1"/>
          </p:cNvSpPr>
          <p:nvPr>
            <p:ph type="body" idx="1"/>
          </p:nvPr>
        </p:nvSpPr>
        <p:spPr>
          <a:xfrm>
            <a:off x="1388625" y="2712300"/>
            <a:ext cx="6366900" cy="11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70" name="Google Shape;270;p11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2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oogle Shape;50;p3"/>
          <p:cNvGrpSpPr/>
          <p:nvPr/>
        </p:nvGrpSpPr>
        <p:grpSpPr>
          <a:xfrm>
            <a:off x="146769" y="3406"/>
            <a:ext cx="1233215" cy="1384535"/>
            <a:chOff x="146769" y="3406"/>
            <a:chExt cx="1233215" cy="1384535"/>
          </a:xfrm>
        </p:grpSpPr>
        <p:grpSp>
          <p:nvGrpSpPr>
            <p:cNvPr id="51" name="Google Shape;51;p3"/>
            <p:cNvGrpSpPr/>
            <p:nvPr/>
          </p:nvGrpSpPr>
          <p:grpSpPr>
            <a:xfrm>
              <a:off x="1063183" y="3406"/>
              <a:ext cx="316800" cy="688513"/>
              <a:chOff x="1063183" y="3406"/>
              <a:chExt cx="316800" cy="688513"/>
            </a:xfrm>
          </p:grpSpPr>
          <p:sp>
            <p:nvSpPr>
              <p:cNvPr id="52" name="Google Shape;52;p3"/>
              <p:cNvSpPr/>
              <p:nvPr/>
            </p:nvSpPr>
            <p:spPr>
              <a:xfrm rot="10800000">
                <a:off x="1063183" y="3419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3;p3"/>
              <p:cNvSpPr/>
              <p:nvPr/>
            </p:nvSpPr>
            <p:spPr>
              <a:xfrm rot="10800000">
                <a:off x="1063183" y="3406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4" name="Google Shape;54;p3"/>
            <p:cNvGrpSpPr/>
            <p:nvPr/>
          </p:nvGrpSpPr>
          <p:grpSpPr>
            <a:xfrm>
              <a:off x="604976" y="3406"/>
              <a:ext cx="316800" cy="1036524"/>
              <a:chOff x="604976" y="3406"/>
              <a:chExt cx="316800" cy="1036524"/>
            </a:xfrm>
          </p:grpSpPr>
          <p:sp>
            <p:nvSpPr>
              <p:cNvPr id="55" name="Google Shape;55;p3"/>
              <p:cNvSpPr/>
              <p:nvPr/>
            </p:nvSpPr>
            <p:spPr>
              <a:xfrm rot="10800000">
                <a:off x="604976" y="3419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6;p3"/>
              <p:cNvSpPr/>
              <p:nvPr/>
            </p:nvSpPr>
            <p:spPr>
              <a:xfrm rot="10800000">
                <a:off x="604976" y="343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7;p3"/>
              <p:cNvSpPr/>
              <p:nvPr/>
            </p:nvSpPr>
            <p:spPr>
              <a:xfrm rot="10800000">
                <a:off x="604976" y="3406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8" name="Google Shape;58;p3"/>
            <p:cNvGrpSpPr/>
            <p:nvPr/>
          </p:nvGrpSpPr>
          <p:grpSpPr>
            <a:xfrm>
              <a:off x="146769" y="3406"/>
              <a:ext cx="316800" cy="1384535"/>
              <a:chOff x="146769" y="3406"/>
              <a:chExt cx="316800" cy="1384535"/>
            </a:xfrm>
          </p:grpSpPr>
          <p:sp>
            <p:nvSpPr>
              <p:cNvPr id="59" name="Google Shape;59;p3"/>
              <p:cNvSpPr/>
              <p:nvPr/>
            </p:nvSpPr>
            <p:spPr>
              <a:xfrm rot="10800000">
                <a:off x="146769" y="3419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60;p3"/>
              <p:cNvSpPr/>
              <p:nvPr/>
            </p:nvSpPr>
            <p:spPr>
              <a:xfrm rot="10800000">
                <a:off x="146769" y="3441"/>
                <a:ext cx="316800" cy="1384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61;p3"/>
              <p:cNvSpPr/>
              <p:nvPr/>
            </p:nvSpPr>
            <p:spPr>
              <a:xfrm rot="10800000">
                <a:off x="146769" y="343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62;p3"/>
              <p:cNvSpPr/>
              <p:nvPr/>
            </p:nvSpPr>
            <p:spPr>
              <a:xfrm rot="10800000">
                <a:off x="146769" y="3406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3" name="Google Shape;63;p3"/>
          <p:cNvGrpSpPr/>
          <p:nvPr/>
        </p:nvGrpSpPr>
        <p:grpSpPr>
          <a:xfrm>
            <a:off x="6775084" y="2904008"/>
            <a:ext cx="2186148" cy="2239500"/>
            <a:chOff x="6775084" y="2904008"/>
            <a:chExt cx="2186148" cy="2239500"/>
          </a:xfrm>
        </p:grpSpPr>
        <p:grpSp>
          <p:nvGrpSpPr>
            <p:cNvPr id="64" name="Google Shape;64;p3"/>
            <p:cNvGrpSpPr/>
            <p:nvPr/>
          </p:nvGrpSpPr>
          <p:grpSpPr>
            <a:xfrm>
              <a:off x="6775084" y="4253708"/>
              <a:ext cx="409500" cy="889800"/>
              <a:chOff x="6775084" y="4253708"/>
              <a:chExt cx="409500" cy="889800"/>
            </a:xfrm>
          </p:grpSpPr>
          <p:sp>
            <p:nvSpPr>
              <p:cNvPr id="65" name="Google Shape;65;p3"/>
              <p:cNvSpPr/>
              <p:nvPr/>
            </p:nvSpPr>
            <p:spPr>
              <a:xfrm>
                <a:off x="6775084" y="4253708"/>
                <a:ext cx="409500" cy="889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66;p3"/>
              <p:cNvSpPr/>
              <p:nvPr/>
            </p:nvSpPr>
            <p:spPr>
              <a:xfrm>
                <a:off x="6775084" y="4703408"/>
                <a:ext cx="409500" cy="4401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7" name="Google Shape;67;p3"/>
            <p:cNvGrpSpPr/>
            <p:nvPr/>
          </p:nvGrpSpPr>
          <p:grpSpPr>
            <a:xfrm>
              <a:off x="7367299" y="3804008"/>
              <a:ext cx="409500" cy="1339500"/>
              <a:chOff x="7367299" y="3804008"/>
              <a:chExt cx="409500" cy="1339500"/>
            </a:xfrm>
          </p:grpSpPr>
          <p:sp>
            <p:nvSpPr>
              <p:cNvPr id="68" name="Google Shape;68;p3"/>
              <p:cNvSpPr/>
              <p:nvPr/>
            </p:nvSpPr>
            <p:spPr>
              <a:xfrm>
                <a:off x="7367299" y="4253708"/>
                <a:ext cx="409500" cy="889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3"/>
              <p:cNvSpPr/>
              <p:nvPr/>
            </p:nvSpPr>
            <p:spPr>
              <a:xfrm>
                <a:off x="7367299" y="3804008"/>
                <a:ext cx="409500" cy="133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70;p3"/>
              <p:cNvSpPr/>
              <p:nvPr/>
            </p:nvSpPr>
            <p:spPr>
              <a:xfrm>
                <a:off x="7367299" y="4703408"/>
                <a:ext cx="409500" cy="4401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1" name="Google Shape;71;p3"/>
            <p:cNvGrpSpPr/>
            <p:nvPr/>
          </p:nvGrpSpPr>
          <p:grpSpPr>
            <a:xfrm>
              <a:off x="7959516" y="3354008"/>
              <a:ext cx="409500" cy="1789500"/>
              <a:chOff x="7959516" y="3354008"/>
              <a:chExt cx="409500" cy="1789500"/>
            </a:xfrm>
          </p:grpSpPr>
          <p:sp>
            <p:nvSpPr>
              <p:cNvPr id="72" name="Google Shape;72;p3"/>
              <p:cNvSpPr/>
              <p:nvPr/>
            </p:nvSpPr>
            <p:spPr>
              <a:xfrm>
                <a:off x="7959516" y="4253708"/>
                <a:ext cx="409500" cy="889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73;p3"/>
              <p:cNvSpPr/>
              <p:nvPr/>
            </p:nvSpPr>
            <p:spPr>
              <a:xfrm>
                <a:off x="7959516" y="3354008"/>
                <a:ext cx="409500" cy="178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74;p3"/>
              <p:cNvSpPr/>
              <p:nvPr/>
            </p:nvSpPr>
            <p:spPr>
              <a:xfrm>
                <a:off x="7959516" y="3804008"/>
                <a:ext cx="409500" cy="133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75;p3"/>
              <p:cNvSpPr/>
              <p:nvPr/>
            </p:nvSpPr>
            <p:spPr>
              <a:xfrm>
                <a:off x="7959516" y="4703408"/>
                <a:ext cx="409500" cy="4401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" name="Google Shape;76;p3"/>
            <p:cNvGrpSpPr/>
            <p:nvPr/>
          </p:nvGrpSpPr>
          <p:grpSpPr>
            <a:xfrm>
              <a:off x="8551731" y="2904008"/>
              <a:ext cx="409500" cy="2239500"/>
              <a:chOff x="8551731" y="2904008"/>
              <a:chExt cx="409500" cy="2239500"/>
            </a:xfrm>
          </p:grpSpPr>
          <p:sp>
            <p:nvSpPr>
              <p:cNvPr id="77" name="Google Shape;77;p3"/>
              <p:cNvSpPr/>
              <p:nvPr/>
            </p:nvSpPr>
            <p:spPr>
              <a:xfrm>
                <a:off x="8551731" y="4253708"/>
                <a:ext cx="409500" cy="889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78;p3"/>
              <p:cNvSpPr/>
              <p:nvPr/>
            </p:nvSpPr>
            <p:spPr>
              <a:xfrm>
                <a:off x="8551731" y="3354008"/>
                <a:ext cx="409500" cy="178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79;p3"/>
              <p:cNvSpPr/>
              <p:nvPr/>
            </p:nvSpPr>
            <p:spPr>
              <a:xfrm>
                <a:off x="8551731" y="3804008"/>
                <a:ext cx="409500" cy="133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80;p3"/>
              <p:cNvSpPr/>
              <p:nvPr/>
            </p:nvSpPr>
            <p:spPr>
              <a:xfrm>
                <a:off x="8551731" y="2904008"/>
                <a:ext cx="409500" cy="223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81;p3"/>
              <p:cNvSpPr/>
              <p:nvPr/>
            </p:nvSpPr>
            <p:spPr>
              <a:xfrm>
                <a:off x="8551731" y="4703408"/>
                <a:ext cx="409500" cy="4401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82" name="Google Shape;82;p3"/>
          <p:cNvSpPr txBox="1">
            <a:spLocks noGrp="1"/>
          </p:cNvSpPr>
          <p:nvPr>
            <p:ph type="title"/>
          </p:nvPr>
        </p:nvSpPr>
        <p:spPr>
          <a:xfrm>
            <a:off x="824000" y="1613825"/>
            <a:ext cx="5857800" cy="187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3" name="Google Shape;83;p3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Google Shape;85;p4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86" name="Google Shape;86;p4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4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8" name="Google Shape;88;p4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4"/>
          <p:cNvSpPr txBox="1">
            <a:spLocks noGrp="1"/>
          </p:cNvSpPr>
          <p:nvPr>
            <p:ph type="body" idx="1"/>
          </p:nvPr>
        </p:nvSpPr>
        <p:spPr>
          <a:xfrm>
            <a:off x="1303800" y="1990050"/>
            <a:ext cx="7030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90" name="Google Shape;90;p4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5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93" name="Google Shape;93;p5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5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" name="Google Shape;95;p5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5"/>
          <p:cNvSpPr txBox="1">
            <a:spLocks noGrp="1"/>
          </p:cNvSpPr>
          <p:nvPr>
            <p:ph type="body" idx="1"/>
          </p:nvPr>
        </p:nvSpPr>
        <p:spPr>
          <a:xfrm>
            <a:off x="1303800" y="1990050"/>
            <a:ext cx="3430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97" name="Google Shape;97;p5"/>
          <p:cNvSpPr txBox="1">
            <a:spLocks noGrp="1"/>
          </p:cNvSpPr>
          <p:nvPr>
            <p:ph type="body" idx="2"/>
          </p:nvPr>
        </p:nvSpPr>
        <p:spPr>
          <a:xfrm>
            <a:off x="4903650" y="1990050"/>
            <a:ext cx="3430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98" name="Google Shape;98;p5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6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101" name="Google Shape;101;p6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6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3" name="Google Shape;103;p6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6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7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107" name="Google Shape;107;p7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7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9" name="Google Shape;109;p7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3312000" cy="159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7"/>
          <p:cNvSpPr txBox="1">
            <a:spLocks noGrp="1"/>
          </p:cNvSpPr>
          <p:nvPr>
            <p:ph type="body" idx="1"/>
          </p:nvPr>
        </p:nvSpPr>
        <p:spPr>
          <a:xfrm>
            <a:off x="1303800" y="2309675"/>
            <a:ext cx="3312000" cy="222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11" name="Google Shape;111;p7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dk1"/>
        </a:solid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Google Shape;113;p8"/>
          <p:cNvGrpSpPr/>
          <p:nvPr/>
        </p:nvGrpSpPr>
        <p:grpSpPr>
          <a:xfrm>
            <a:off x="6866714" y="1306"/>
            <a:ext cx="2267451" cy="2601690"/>
            <a:chOff x="6790514" y="1306"/>
            <a:chExt cx="2267451" cy="2601690"/>
          </a:xfrm>
        </p:grpSpPr>
        <p:grpSp>
          <p:nvGrpSpPr>
            <p:cNvPr id="114" name="Google Shape;114;p8"/>
            <p:cNvGrpSpPr/>
            <p:nvPr/>
          </p:nvGrpSpPr>
          <p:grpSpPr>
            <a:xfrm>
              <a:off x="7067465" y="1306"/>
              <a:ext cx="1990500" cy="1990200"/>
              <a:chOff x="7067465" y="1306"/>
              <a:chExt cx="1990500" cy="1990200"/>
            </a:xfrm>
          </p:grpSpPr>
          <p:sp>
            <p:nvSpPr>
              <p:cNvPr id="115" name="Google Shape;115;p8"/>
              <p:cNvSpPr/>
              <p:nvPr/>
            </p:nvSpPr>
            <p:spPr>
              <a:xfrm rot="-8648551">
                <a:off x="7594313" y="527721"/>
                <a:ext cx="937226" cy="937226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" name="Google Shape;116;p8"/>
              <p:cNvSpPr/>
              <p:nvPr/>
            </p:nvSpPr>
            <p:spPr>
              <a:xfrm rot="-8648551">
                <a:off x="7594313" y="527721"/>
                <a:ext cx="937226" cy="937226"/>
              </a:xfrm>
              <a:prstGeom prst="pie">
                <a:avLst>
                  <a:gd name="adj1" fmla="val 19376841"/>
                  <a:gd name="adj2" fmla="val 12313574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117;p8"/>
              <p:cNvSpPr/>
              <p:nvPr/>
            </p:nvSpPr>
            <p:spPr>
              <a:xfrm rot="-8649154">
                <a:off x="7349891" y="283705"/>
                <a:ext cx="1425647" cy="14254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8" name="Google Shape;118;p8"/>
            <p:cNvGrpSpPr/>
            <p:nvPr/>
          </p:nvGrpSpPr>
          <p:grpSpPr>
            <a:xfrm>
              <a:off x="8207126" y="1807996"/>
              <a:ext cx="795000" cy="795000"/>
              <a:chOff x="8207126" y="1807996"/>
              <a:chExt cx="795000" cy="795000"/>
            </a:xfrm>
          </p:grpSpPr>
          <p:sp>
            <p:nvSpPr>
              <p:cNvPr id="119" name="Google Shape;119;p8"/>
              <p:cNvSpPr/>
              <p:nvPr/>
            </p:nvSpPr>
            <p:spPr>
              <a:xfrm rot="2152054">
                <a:off x="8319942" y="1920813"/>
                <a:ext cx="569367" cy="569367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120;p8"/>
              <p:cNvSpPr/>
              <p:nvPr/>
            </p:nvSpPr>
            <p:spPr>
              <a:xfrm rot="2150259">
                <a:off x="8408218" y="2008610"/>
                <a:ext cx="393004" cy="3930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121;p8"/>
              <p:cNvSpPr/>
              <p:nvPr/>
            </p:nvSpPr>
            <p:spPr>
              <a:xfrm rot="2150259">
                <a:off x="8408218" y="2008610"/>
                <a:ext cx="393004" cy="393004"/>
              </a:xfrm>
              <a:prstGeom prst="pie">
                <a:avLst>
                  <a:gd name="adj1" fmla="val 5699893"/>
                  <a:gd name="adj2" fmla="val 12313574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2" name="Google Shape;122;p8"/>
            <p:cNvGrpSpPr/>
            <p:nvPr/>
          </p:nvGrpSpPr>
          <p:grpSpPr>
            <a:xfrm>
              <a:off x="6790514" y="118857"/>
              <a:ext cx="548700" cy="548700"/>
              <a:chOff x="6790514" y="118857"/>
              <a:chExt cx="548700" cy="548700"/>
            </a:xfrm>
          </p:grpSpPr>
          <p:sp>
            <p:nvSpPr>
              <p:cNvPr id="123" name="Google Shape;123;p8"/>
              <p:cNvSpPr/>
              <p:nvPr/>
            </p:nvSpPr>
            <p:spPr>
              <a:xfrm rot="2150259">
                <a:off x="6868362" y="196705"/>
                <a:ext cx="393004" cy="3930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124;p8"/>
              <p:cNvSpPr/>
              <p:nvPr/>
            </p:nvSpPr>
            <p:spPr>
              <a:xfrm rot="2150259">
                <a:off x="6868362" y="196705"/>
                <a:ext cx="393004" cy="393004"/>
              </a:xfrm>
              <a:prstGeom prst="pie">
                <a:avLst>
                  <a:gd name="adj1" fmla="val 5699893"/>
                  <a:gd name="adj2" fmla="val 12313574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25" name="Google Shape;125;p8"/>
          <p:cNvSpPr txBox="1">
            <a:spLocks noGrp="1"/>
          </p:cNvSpPr>
          <p:nvPr>
            <p:ph type="title"/>
          </p:nvPr>
        </p:nvSpPr>
        <p:spPr>
          <a:xfrm>
            <a:off x="824000" y="763600"/>
            <a:ext cx="5857800" cy="357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6" name="Google Shape;126;p8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" name="Google Shape;128;p9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129" name="Google Shape;129;p9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9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1" name="Google Shape;131;p9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3430500" cy="1990200"/>
          </a:xfrm>
          <a:prstGeom prst="rect">
            <a:avLst/>
          </a:prstGeom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9"/>
          <p:cNvSpPr txBox="1">
            <a:spLocks noGrp="1"/>
          </p:cNvSpPr>
          <p:nvPr>
            <p:ph type="subTitle" idx="1"/>
          </p:nvPr>
        </p:nvSpPr>
        <p:spPr>
          <a:xfrm>
            <a:off x="1303800" y="2743203"/>
            <a:ext cx="3430500" cy="726000"/>
          </a:xfrm>
          <a:prstGeom prst="rect">
            <a:avLst/>
          </a:prstGeom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33" name="Google Shape;133;p9"/>
          <p:cNvSpPr txBox="1">
            <a:spLocks noGrp="1"/>
          </p:cNvSpPr>
          <p:nvPr>
            <p:ph type="body" idx="2"/>
          </p:nvPr>
        </p:nvSpPr>
        <p:spPr>
          <a:xfrm>
            <a:off x="4903700" y="661000"/>
            <a:ext cx="3430500" cy="3870600"/>
          </a:xfrm>
          <a:prstGeom prst="rect">
            <a:avLst/>
          </a:prstGeom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34" name="Google Shape;134;p9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Google Shape;136;p10"/>
          <p:cNvGrpSpPr/>
          <p:nvPr/>
        </p:nvGrpSpPr>
        <p:grpSpPr>
          <a:xfrm>
            <a:off x="713373" y="3847119"/>
            <a:ext cx="825392" cy="825392"/>
            <a:chOff x="348199" y="179450"/>
            <a:chExt cx="1116300" cy="1116300"/>
          </a:xfrm>
        </p:grpSpPr>
        <p:sp>
          <p:nvSpPr>
            <p:cNvPr id="137" name="Google Shape;137;p10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10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9" name="Google Shape;139;p10"/>
          <p:cNvSpPr txBox="1">
            <a:spLocks noGrp="1"/>
          </p:cNvSpPr>
          <p:nvPr>
            <p:ph type="body" idx="1"/>
          </p:nvPr>
        </p:nvSpPr>
        <p:spPr>
          <a:xfrm>
            <a:off x="1303800" y="4138975"/>
            <a:ext cx="5843100" cy="53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140" name="Google Shape;140;p10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omentum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Nunito"/>
              <a:buChar char="●"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●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●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61C00"/>
        </a:solidFill>
        <a:effectLst/>
      </p:bgPr>
    </p:bg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3"/>
          <p:cNvSpPr txBox="1">
            <a:spLocks noGrp="1"/>
          </p:cNvSpPr>
          <p:nvPr>
            <p:ph type="ctrTitle"/>
          </p:nvPr>
        </p:nvSpPr>
        <p:spPr>
          <a:xfrm>
            <a:off x="516948" y="1581666"/>
            <a:ext cx="7965966" cy="263816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2000" dirty="0">
                <a:latin typeface="Arial"/>
                <a:ea typeface="Arial"/>
                <a:cs typeface="Arial"/>
                <a:sym typeface="Arial"/>
              </a:rPr>
              <a:t>Increasing Migration and </a:t>
            </a: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l" sz="2000" dirty="0">
                <a:latin typeface="Arial"/>
                <a:ea typeface="Arial"/>
                <a:cs typeface="Arial"/>
                <a:sym typeface="Arial"/>
              </a:rPr>
              <a:t>limate </a:t>
            </a: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l" sz="2000" dirty="0">
                <a:latin typeface="Arial"/>
                <a:ea typeface="Arial"/>
                <a:cs typeface="Arial"/>
                <a:sym typeface="Arial"/>
              </a:rPr>
              <a:t>hange Public</a:t>
            </a: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l" sz="2000" dirty="0">
                <a:latin typeface="Arial"/>
                <a:ea typeface="Arial"/>
                <a:cs typeface="Arial"/>
                <a:sym typeface="Arial"/>
              </a:rPr>
              <a:t>Awareness through Collaboration and Teaching</a:t>
            </a:r>
            <a:br>
              <a:rPr lang="fr-FR" sz="2000" dirty="0">
                <a:latin typeface="Arial"/>
                <a:ea typeface="Arial"/>
                <a:cs typeface="Arial"/>
                <a:sym typeface="Arial"/>
              </a:rPr>
            </a:br>
            <a:endParaRPr sz="2000" dirty="0">
              <a:latin typeface="Arial"/>
              <a:ea typeface="Arial"/>
              <a:cs typeface="Arial"/>
              <a:sym typeface="Arial"/>
            </a:endParaRPr>
          </a:p>
          <a:p>
            <a:pPr algn="ctr"/>
            <a:r>
              <a:rPr lang="fr-FR" sz="1300" dirty="0"/>
              <a:t>Augmenter la sensibilisation du public à la migration et au changement climatique par la collaboration et l’enseignement</a:t>
            </a:r>
            <a:br>
              <a:rPr lang="fr-FR" sz="1300" dirty="0"/>
            </a:br>
            <a:br>
              <a:rPr lang="fr-FR" sz="2800" dirty="0"/>
            </a:br>
            <a:endParaRPr sz="2600" b="0" dirty="0">
              <a:latin typeface="Arial"/>
              <a:ea typeface="Arial"/>
              <a:cs typeface="Arial"/>
              <a:sym typeface="Arial"/>
            </a:endParaRPr>
          </a:p>
          <a:p>
            <a:pPr lvl="0"/>
            <a:r>
              <a:rPr lang="fr-FR" sz="2800" dirty="0">
                <a:solidFill>
                  <a:srgbClr val="FFC000"/>
                </a:solidFill>
              </a:rPr>
              <a:t>ACTIVITÉ 1 : Simulation de jeu de rôle sur les migrants climatiques</a:t>
            </a:r>
            <a:endParaRPr sz="2600" b="0" dirty="0">
              <a:solidFill>
                <a:srgbClr val="FFC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8" name="Google Shape;278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2000" y="180275"/>
            <a:ext cx="2714625" cy="1323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10950" y="4168600"/>
            <a:ext cx="2533050" cy="2289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4125"/>
        </a:solidFill>
        <a:effectLst/>
      </p:bgPr>
    </p:bg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22"/>
          <p:cNvSpPr txBox="1">
            <a:spLocks noGrp="1"/>
          </p:cNvSpPr>
          <p:nvPr>
            <p:ph type="body" idx="1"/>
          </p:nvPr>
        </p:nvSpPr>
        <p:spPr>
          <a:xfrm>
            <a:off x="460010" y="1221611"/>
            <a:ext cx="8399100" cy="36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46050" indent="0">
              <a:buNone/>
            </a:pPr>
            <a:r>
              <a:rPr lang="fr-FR" sz="2000" b="1" dirty="0">
                <a:solidFill>
                  <a:schemeClr val="bg1"/>
                </a:solidFill>
              </a:rPr>
              <a:t>Les élèves rédigent une réflexion personnelle</a:t>
            </a:r>
            <a:endParaRPr lang="fr-FR" sz="2000" dirty="0">
              <a:solidFill>
                <a:schemeClr val="bg1"/>
              </a:solidFill>
            </a:endParaRPr>
          </a:p>
          <a:p>
            <a:pPr marL="603250" indent="-457200">
              <a:buClr>
                <a:schemeClr val="bg1"/>
              </a:buClr>
              <a:buSzPct val="80000"/>
              <a:buFont typeface="+mj-lt"/>
              <a:buAutoNum type="arabicPeriod"/>
            </a:pPr>
            <a:r>
              <a:rPr lang="fr-FR" sz="2000" dirty="0">
                <a:solidFill>
                  <a:schemeClr val="bg1"/>
                </a:solidFill>
              </a:rPr>
              <a:t>Quelle a été la décision la plus difficile que les personnes impliquées ont dû prendre ?</a:t>
            </a:r>
          </a:p>
          <a:p>
            <a:pPr marL="603250" indent="-457200">
              <a:buClr>
                <a:schemeClr val="bg1"/>
              </a:buClr>
              <a:buSzPct val="80000"/>
              <a:buFont typeface="+mj-lt"/>
              <a:buAutoNum type="arabicPeriod"/>
            </a:pPr>
            <a:r>
              <a:rPr lang="fr-FR" sz="2000" dirty="0">
                <a:solidFill>
                  <a:schemeClr val="bg1"/>
                </a:solidFill>
              </a:rPr>
              <a:t>Comment l’événement climatique a-t-il influencé leur façon de penser ou leurs priorités ?</a:t>
            </a:r>
          </a:p>
          <a:p>
            <a:pPr marL="603250" indent="-457200">
              <a:buClr>
                <a:schemeClr val="bg1"/>
              </a:buClr>
              <a:buSzPct val="80000"/>
              <a:buFont typeface="+mj-lt"/>
              <a:buAutoNum type="arabicPeriod"/>
            </a:pPr>
            <a:r>
              <a:rPr lang="fr-FR" sz="2000" dirty="0">
                <a:solidFill>
                  <a:schemeClr val="bg1"/>
                </a:solidFill>
              </a:rPr>
              <a:t>Avec quels points de vue as-tu le plus empathisé ? Pourquoi ?</a:t>
            </a:r>
          </a:p>
          <a:p>
            <a:pPr marL="603250" indent="-457200">
              <a:buClr>
                <a:schemeClr val="bg1"/>
              </a:buClr>
              <a:buSzPct val="80000"/>
              <a:buFont typeface="+mj-lt"/>
              <a:buAutoNum type="arabicPeriod"/>
            </a:pPr>
            <a:r>
              <a:rPr lang="fr-FR" sz="2000" dirty="0">
                <a:solidFill>
                  <a:schemeClr val="bg1"/>
                </a:solidFill>
              </a:rPr>
              <a:t>As-tu changé d’avis sur quelque chose ? Quand et à propos de quel sujet ?</a:t>
            </a:r>
          </a:p>
          <a:p>
            <a:pPr marL="603250" indent="-457200">
              <a:buClr>
                <a:schemeClr val="bg1"/>
              </a:buClr>
              <a:buSzPct val="80000"/>
              <a:buFont typeface="+mj-lt"/>
              <a:buAutoNum type="arabicPeriod"/>
            </a:pPr>
            <a:r>
              <a:rPr lang="fr-FR" sz="2000" dirty="0">
                <a:solidFill>
                  <a:schemeClr val="bg1"/>
                </a:solidFill>
              </a:rPr>
              <a:t>Comment cela se compare-t-il aux situations réelles vécues aujourd’hui par les migrants climatiques ?</a:t>
            </a:r>
          </a:p>
        </p:txBody>
      </p:sp>
      <p:pic>
        <p:nvPicPr>
          <p:cNvPr id="351" name="Google Shape;35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2225" y="131450"/>
            <a:ext cx="1604225" cy="782400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Google Shape;352;p22"/>
          <p:cNvSpPr txBox="1"/>
          <p:nvPr/>
        </p:nvSpPr>
        <p:spPr>
          <a:xfrm>
            <a:off x="1170885" y="606088"/>
            <a:ext cx="5940600" cy="615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fr-BE" sz="2800" b="1" dirty="0">
                <a:solidFill>
                  <a:srgbClr val="FFC000"/>
                </a:solidFill>
              </a:rPr>
              <a:t>Débriefing personnel et réflexion</a:t>
            </a:r>
            <a:endParaRPr lang="fr-BE" sz="2800" dirty="0">
              <a:solidFill>
                <a:srgbClr val="FFC000"/>
              </a:solidFill>
            </a:endParaRPr>
          </a:p>
        </p:txBody>
      </p:sp>
      <p:pic>
        <p:nvPicPr>
          <p:cNvPr id="353" name="Google Shape;353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5" y="-188475"/>
            <a:ext cx="1702475" cy="182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4125"/>
        </a:solidFill>
        <a:effectLst/>
      </p:bgPr>
    </p:bg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23"/>
          <p:cNvSpPr txBox="1">
            <a:spLocks noGrp="1"/>
          </p:cNvSpPr>
          <p:nvPr>
            <p:ph type="body" idx="1"/>
          </p:nvPr>
        </p:nvSpPr>
        <p:spPr>
          <a:xfrm>
            <a:off x="1143000" y="1009625"/>
            <a:ext cx="7295100" cy="36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800" b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just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800" b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r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-FR" sz="28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Merci </a:t>
            </a:r>
            <a:r>
              <a:rPr lang="fr-FR" sz="2800" i="1" dirty="0" err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piou</a:t>
            </a:r>
            <a:r>
              <a:rPr lang="fr-FR" sz="28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 votre </a:t>
            </a:r>
            <a:r>
              <a:rPr lang="el" sz="28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participation…</a:t>
            </a:r>
            <a:endParaRPr sz="280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359" name="Google Shape;359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2225" y="131450"/>
            <a:ext cx="1604225" cy="78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" name="Google Shape;360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5" y="-188475"/>
            <a:ext cx="1702475" cy="182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4125"/>
        </a:solid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4"/>
          <p:cNvSpPr txBox="1">
            <a:spLocks noGrp="1"/>
          </p:cNvSpPr>
          <p:nvPr>
            <p:ph type="body" idx="1"/>
          </p:nvPr>
        </p:nvSpPr>
        <p:spPr>
          <a:xfrm>
            <a:off x="460425" y="1208501"/>
            <a:ext cx="79611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46050" indent="0">
              <a:buNone/>
            </a:pPr>
            <a:r>
              <a:rPr lang="fr-FR" sz="2400" b="1" dirty="0">
                <a:solidFill>
                  <a:srgbClr val="FFC000"/>
                </a:solidFill>
              </a:rPr>
              <a:t>Objectif</a:t>
            </a:r>
            <a:br>
              <a:rPr lang="fr-FR" sz="2400" dirty="0"/>
            </a:br>
            <a:r>
              <a:rPr lang="fr-FR" sz="2400" dirty="0"/>
              <a:t>Comprendre l’impact humain et les processus de prise de décision impliqués dans les migrations induites par le climat.</a:t>
            </a:r>
          </a:p>
          <a:p>
            <a:pPr marL="146050" indent="0">
              <a:buNone/>
            </a:pPr>
            <a:endParaRPr lang="fr-FR" sz="1000" dirty="0"/>
          </a:p>
          <a:p>
            <a:pPr marL="146050" indent="0">
              <a:buNone/>
            </a:pPr>
            <a:r>
              <a:rPr lang="fr-FR" sz="2400" b="1" dirty="0">
                <a:solidFill>
                  <a:srgbClr val="FFC000"/>
                </a:solidFill>
              </a:rPr>
              <a:t>Thème</a:t>
            </a:r>
            <a:br>
              <a:rPr lang="fr-FR" sz="2400" dirty="0"/>
            </a:br>
            <a:r>
              <a:rPr lang="fr-FR" sz="2400" dirty="0"/>
              <a:t>Explorer les complexités sociales et émotionnelles des déplacements provoqués par le climat.</a:t>
            </a:r>
          </a:p>
          <a:p>
            <a:pPr marL="0" lvl="0" indent="0" algn="just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SzPts val="935"/>
              <a:buNone/>
            </a:pPr>
            <a:r>
              <a:rPr lang="el" sz="23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3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5" name="Google Shape;285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2225" y="131450"/>
            <a:ext cx="1604225" cy="78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9420" y="-65375"/>
            <a:ext cx="1702475" cy="182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4125"/>
        </a:solidFill>
        <a:effectLst/>
      </p:bgPr>
    </p:bg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" name="Google Shape;29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2225" y="131450"/>
            <a:ext cx="1604225" cy="782400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15"/>
          <p:cNvSpPr txBox="1"/>
          <p:nvPr/>
        </p:nvSpPr>
        <p:spPr>
          <a:xfrm>
            <a:off x="336880" y="520725"/>
            <a:ext cx="7555500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fr-FR" sz="1600" dirty="0">
                <a:solidFill>
                  <a:schemeClr val="bg1"/>
                </a:solidFill>
              </a:rPr>
              <a:t>Le changement climatique déplace des communautés à travers le monde.</a:t>
            </a:r>
            <a:endParaRPr sz="16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93" name="Google Shape;29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9420" y="-65375"/>
            <a:ext cx="1702475" cy="1822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869" y="1028625"/>
            <a:ext cx="7471271" cy="377217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48842" y="4838700"/>
            <a:ext cx="637589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Source: https://www.unrefugees.org/news/how-climate-change-impacts-refugees-and-displaced-communities/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4125"/>
        </a:solidFill>
        <a:effectLst/>
      </p:bgPr>
    </p:bg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16"/>
          <p:cNvSpPr txBox="1">
            <a:spLocks noGrp="1"/>
          </p:cNvSpPr>
          <p:nvPr>
            <p:ph type="body" idx="1"/>
          </p:nvPr>
        </p:nvSpPr>
        <p:spPr>
          <a:xfrm>
            <a:off x="468825" y="1589425"/>
            <a:ext cx="8389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>
              <a:lnSpc>
                <a:spcPct val="90000"/>
              </a:lnSpc>
              <a:spcBef>
                <a:spcPts val="1000"/>
              </a:spcBef>
              <a:buNone/>
            </a:pPr>
            <a:r>
              <a:rPr lang="fr-FR" sz="2400" dirty="0">
                <a:solidFill>
                  <a:schemeClr val="bg1"/>
                </a:solidFill>
              </a:rPr>
              <a:t>Que pensez-vous que les gens font lorsque leur environnement devient difficile à vivre ?</a:t>
            </a:r>
            <a:endParaRPr sz="2200" i="1" dirty="0">
              <a:solidFill>
                <a:schemeClr val="bg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1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0" name="Google Shape;30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2225" y="131450"/>
            <a:ext cx="1604225" cy="782400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16"/>
          <p:cNvSpPr txBox="1"/>
          <p:nvPr/>
        </p:nvSpPr>
        <p:spPr>
          <a:xfrm>
            <a:off x="763325" y="535975"/>
            <a:ext cx="6716700" cy="10464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fr-FR" sz="2800" dirty="0">
                <a:solidFill>
                  <a:schemeClr val="bg1"/>
                </a:solidFill>
              </a:rPr>
              <a:t>Le changement climatique déplace des communautés à travers le monde.</a:t>
            </a:r>
            <a:endParaRPr sz="900" dirty="0">
              <a:solidFill>
                <a:schemeClr val="bg1"/>
              </a:solidFill>
            </a:endParaRPr>
          </a:p>
        </p:txBody>
      </p:sp>
      <p:pic>
        <p:nvPicPr>
          <p:cNvPr id="302" name="Google Shape;302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9420" y="-65375"/>
            <a:ext cx="1702475" cy="1822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p16"/>
          <p:cNvPicPr preferRelativeResize="0"/>
          <p:nvPr/>
        </p:nvPicPr>
        <p:blipFill rotWithShape="1">
          <a:blip r:embed="rId5">
            <a:alphaModFix/>
          </a:blip>
          <a:srcRect l="12623" t="5150" r="35558"/>
          <a:stretch/>
        </p:blipFill>
        <p:spPr>
          <a:xfrm>
            <a:off x="285750" y="2509550"/>
            <a:ext cx="2538152" cy="2228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p16"/>
          <p:cNvPicPr preferRelativeResize="0"/>
          <p:nvPr/>
        </p:nvPicPr>
        <p:blipFill rotWithShape="1">
          <a:blip r:embed="rId6">
            <a:alphaModFix/>
          </a:blip>
          <a:srcRect r="35207" b="3147"/>
          <a:stretch/>
        </p:blipFill>
        <p:spPr>
          <a:xfrm>
            <a:off x="6143675" y="2533875"/>
            <a:ext cx="2591025" cy="2228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16"/>
          <p:cNvPicPr preferRelativeResize="0"/>
          <p:nvPr/>
        </p:nvPicPr>
        <p:blipFill rotWithShape="1">
          <a:blip r:embed="rId7">
            <a:alphaModFix/>
          </a:blip>
          <a:srcRect b="-4504"/>
          <a:stretch/>
        </p:blipFill>
        <p:spPr>
          <a:xfrm>
            <a:off x="3001050" y="2509550"/>
            <a:ext cx="2999100" cy="2349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4125"/>
        </a:solidFill>
        <a:effectLst/>
      </p:bgPr>
    </p:bg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17"/>
          <p:cNvSpPr txBox="1">
            <a:spLocks noGrp="1"/>
          </p:cNvSpPr>
          <p:nvPr>
            <p:ph type="body" idx="1"/>
          </p:nvPr>
        </p:nvSpPr>
        <p:spPr>
          <a:xfrm>
            <a:off x="468825" y="1039825"/>
            <a:ext cx="8036400" cy="39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3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just">
              <a:spcBef>
                <a:spcPts val="1000"/>
              </a:spcBef>
              <a:buNone/>
            </a:pPr>
            <a:r>
              <a:rPr lang="fr-FR" sz="2200" b="1" dirty="0"/>
              <a:t>Bienvenue au village de </a:t>
            </a:r>
            <a:r>
              <a:rPr lang="fr-FR" sz="2200" b="1" dirty="0" err="1"/>
              <a:t>Maji</a:t>
            </a:r>
            <a:r>
              <a:rPr lang="fr-FR" sz="2200" dirty="0"/>
              <a:t>, une communauté côtière qui a subi cinq cyclones majeurs au cours de la dernière décennie.</a:t>
            </a:r>
            <a:br>
              <a:rPr lang="fr-FR" sz="2200" dirty="0"/>
            </a:br>
            <a:r>
              <a:rPr lang="fr-FR" sz="2200" dirty="0"/>
              <a:t>L’eau salée a détruit les cultures, les maisons sont endommagées et la pêche n’est plus fiable.</a:t>
            </a:r>
            <a:br>
              <a:rPr lang="fr-FR" sz="2200" dirty="0"/>
            </a:br>
            <a:endParaRPr lang="fr-FR" sz="1000" dirty="0"/>
          </a:p>
          <a:p>
            <a:pPr marL="0" lvl="0" indent="0" algn="just">
              <a:spcBef>
                <a:spcPts val="1000"/>
              </a:spcBef>
              <a:buNone/>
            </a:pPr>
            <a:r>
              <a:rPr lang="fr-FR" sz="2200" dirty="0"/>
              <a:t>La communauté doit décider de son avenir : rester et s’adapter, ou partir et migrer vers l’intérieur des terres ou vers la ville.</a:t>
            </a:r>
            <a:r>
              <a:rPr lang="el" sz="22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endParaRPr sz="22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1" name="Google Shape;31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2100" y="112863"/>
            <a:ext cx="1604225" cy="782400"/>
          </a:xfrm>
          <a:prstGeom prst="rect">
            <a:avLst/>
          </a:prstGeom>
          <a:noFill/>
          <a:ln>
            <a:noFill/>
          </a:ln>
        </p:spPr>
      </p:pic>
      <p:sp>
        <p:nvSpPr>
          <p:cNvPr id="312" name="Google Shape;312;p17"/>
          <p:cNvSpPr txBox="1"/>
          <p:nvPr/>
        </p:nvSpPr>
        <p:spPr>
          <a:xfrm>
            <a:off x="1146100" y="701286"/>
            <a:ext cx="6186000" cy="677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 algn="just"/>
            <a:r>
              <a:rPr lang="fr-FR" sz="3200" dirty="0">
                <a:solidFill>
                  <a:srgbClr val="FFC000"/>
                </a:solidFill>
              </a:rPr>
              <a:t>Activité : Scénario de jeu de rôle</a:t>
            </a:r>
            <a:endParaRPr sz="3100" dirty="0">
              <a:solidFill>
                <a:srgbClr val="FFC00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313" name="Google Shape;313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5" y="0"/>
            <a:ext cx="1702475" cy="182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4125"/>
        </a:solidFill>
        <a:effectLst/>
      </p:bgPr>
    </p:bg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" name="Google Shape;31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2225" y="131450"/>
            <a:ext cx="1604225" cy="782400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18"/>
          <p:cNvSpPr txBox="1"/>
          <p:nvPr/>
        </p:nvSpPr>
        <p:spPr>
          <a:xfrm>
            <a:off x="1053325" y="342000"/>
            <a:ext cx="4791600" cy="677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fr-BE" sz="3200" dirty="0">
                <a:solidFill>
                  <a:srgbClr val="FFC000"/>
                </a:solidFill>
              </a:rPr>
              <a:t>Répartition des rôles</a:t>
            </a:r>
            <a:endParaRPr sz="900" dirty="0">
              <a:solidFill>
                <a:srgbClr val="FFC000"/>
              </a:solidFill>
            </a:endParaRPr>
          </a:p>
        </p:txBody>
      </p:sp>
      <p:pic>
        <p:nvPicPr>
          <p:cNvPr id="321" name="Google Shape;321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61788" y="-230899"/>
            <a:ext cx="1702475" cy="18228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F18ECA2-1CC6-1D0B-D521-CEE54F4162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98157" y="913850"/>
            <a:ext cx="8510142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fr-FR" altLang="fr-FR" sz="175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Agriculteur local</a:t>
            </a:r>
            <a:r>
              <a:rPr kumimoji="0" lang="fr-FR" altLang="fr-FR" sz="175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(a perdu ses cultures à cause de l’eau salée)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175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Jeune élève</a:t>
            </a:r>
            <a:r>
              <a:rPr kumimoji="0" lang="fr-FR" altLang="fr-FR" sz="175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(rêve de partir vivre en ville)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175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Maire du village</a:t>
            </a:r>
            <a:r>
              <a:rPr kumimoji="0" lang="fr-FR" altLang="fr-FR" sz="175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(cherche à protéger les traditions)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175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Travailleur d’ONG</a:t>
            </a:r>
            <a:r>
              <a:rPr kumimoji="0" lang="fr-FR" altLang="fr-FR" sz="175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(offre du soutien et des informations)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175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Pêcheur</a:t>
            </a:r>
            <a:r>
              <a:rPr kumimoji="0" lang="fr-FR" altLang="fr-FR" sz="175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(ne peut plus gagner sa vie)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175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Commerçant / chef d’entreprise</a:t>
            </a:r>
            <a:r>
              <a:rPr kumimoji="0" lang="fr-FR" altLang="fr-FR" sz="175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(veut investir dans la ville)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175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Agent de santé</a:t>
            </a:r>
            <a:r>
              <a:rPr kumimoji="0" lang="fr-FR" altLang="fr-FR" sz="175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(préoccupé par les maladies et les infrastructures)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175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Synthétiseurs silencieux</a:t>
            </a:r>
            <a:r>
              <a:rPr kumimoji="0" lang="fr-FR" altLang="fr-FR" sz="175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: 1 à 2 élèves qui résument les principaux enjeux soulevés pendant la discussion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175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Public</a:t>
            </a:r>
            <a:r>
              <a:rPr kumimoji="0" lang="fr-FR" altLang="fr-FR" sz="175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: tous les autres élèves poseront des questions aux participants en rôle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4125"/>
        </a:solidFill>
        <a:effectLst/>
      </p:bgPr>
    </p:bg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" name="Google Shape;32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2225" y="131450"/>
            <a:ext cx="1604225" cy="782400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19"/>
          <p:cNvSpPr txBox="1"/>
          <p:nvPr/>
        </p:nvSpPr>
        <p:spPr>
          <a:xfrm>
            <a:off x="1070592" y="447287"/>
            <a:ext cx="6460500" cy="677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fr-BE" sz="3200" dirty="0">
                <a:solidFill>
                  <a:srgbClr val="FFC000"/>
                </a:solidFill>
              </a:rPr>
              <a:t>Présentation des rôles / simulation</a:t>
            </a:r>
            <a:endParaRPr sz="800" dirty="0">
              <a:solidFill>
                <a:srgbClr val="FFC000"/>
              </a:solidFill>
            </a:endParaRPr>
          </a:p>
        </p:txBody>
      </p:sp>
      <p:pic>
        <p:nvPicPr>
          <p:cNvPr id="329" name="Google Shape;329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5" y="-270575"/>
            <a:ext cx="1702475" cy="18228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E10101-D65D-534D-23BA-4099B99693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34950" y="785826"/>
            <a:ext cx="8308685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</a:pP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Présentation personnelle de la position de chaque rôle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(1–2 min)</a:t>
            </a:r>
            <a:b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fr-FR" altLang="fr-FR" sz="1800" i="1" dirty="0">
                <a:solidFill>
                  <a:schemeClr val="bg1"/>
                </a:solidFill>
                <a:latin typeface="Arial" panose="020B0604020202020204" pitchFamily="34" charset="0"/>
              </a:rPr>
              <a:t>Questions directrices :</a:t>
            </a: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</a:pPr>
            <a:endParaRPr lang="fr-FR" altLang="fr-FR" sz="1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marL="285750" indent="-2857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fr-FR" altLang="fr-FR" sz="1800" dirty="0">
                <a:solidFill>
                  <a:schemeClr val="bg1"/>
                </a:solidFill>
                <a:latin typeface="Arial" panose="020B0604020202020204" pitchFamily="34" charset="0"/>
              </a:rPr>
              <a:t>La communauté doit-elle rester et s’adapter, se relocaliser ensemble </a:t>
            </a: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fr-FR" altLang="fr-FR" sz="1800" dirty="0">
                <a:solidFill>
                  <a:schemeClr val="bg1"/>
                </a:solidFill>
                <a:latin typeface="Arial" panose="020B0604020202020204" pitchFamily="34" charset="0"/>
              </a:rPr>
              <a:t>ou migrer individuellement ?</a:t>
            </a: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fr-FR" altLang="fr-FR" sz="1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marL="285750" indent="-2857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fr-FR" altLang="fr-FR" sz="1800" dirty="0">
                <a:solidFill>
                  <a:schemeClr val="bg1"/>
                </a:solidFill>
                <a:latin typeface="Arial" panose="020B0604020202020204" pitchFamily="34" charset="0"/>
              </a:rPr>
              <a:t>Quels sont les défis personnels, sociaux et économiques de chaque option 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2.  Débat et négociation entre les rôles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lang="fr-FR" altLang="fr-FR" sz="18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3.  Temps de questions du public</a:t>
            </a:r>
            <a:b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À la fin, le public peut poser toutes les questions aux participants en rôle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4125"/>
        </a:solidFill>
        <a:effectLst/>
      </p:bgPr>
    </p:bg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20"/>
          <p:cNvSpPr txBox="1">
            <a:spLocks noGrp="1"/>
          </p:cNvSpPr>
          <p:nvPr>
            <p:ph type="body" idx="1"/>
          </p:nvPr>
        </p:nvSpPr>
        <p:spPr>
          <a:xfrm>
            <a:off x="372450" y="1208475"/>
            <a:ext cx="8399100" cy="336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146050" indent="0">
              <a:buNone/>
            </a:pPr>
            <a:r>
              <a:rPr lang="fr-FR" sz="2400" dirty="0">
                <a:solidFill>
                  <a:schemeClr val="bg1"/>
                </a:solidFill>
              </a:rPr>
              <a:t>Les synthétiseurs silencieux présentent les principaux thèmes de la discussion :</a:t>
            </a:r>
          </a:p>
          <a:p>
            <a:pPr marL="603250" indent="-457200">
              <a:lnSpc>
                <a:spcPct val="110000"/>
              </a:lnSpc>
              <a:buClr>
                <a:schemeClr val="bg1"/>
              </a:buClr>
              <a:buSzPct val="100000"/>
              <a:buFont typeface="+mj-lt"/>
              <a:buAutoNum type="arabicPeriod"/>
            </a:pPr>
            <a:r>
              <a:rPr lang="fr-FR" sz="2400" dirty="0">
                <a:solidFill>
                  <a:schemeClr val="bg1"/>
                </a:solidFill>
              </a:rPr>
              <a:t>Qui soutient la migration et pourquoi ?</a:t>
            </a:r>
          </a:p>
          <a:p>
            <a:pPr marL="603250" indent="-457200">
              <a:lnSpc>
                <a:spcPct val="110000"/>
              </a:lnSpc>
              <a:buClr>
                <a:schemeClr val="bg1"/>
              </a:buClr>
              <a:buSzPct val="100000"/>
              <a:buFont typeface="+mj-lt"/>
              <a:buAutoNum type="arabicPeriod"/>
            </a:pPr>
            <a:r>
              <a:rPr lang="fr-FR" sz="2400" dirty="0">
                <a:solidFill>
                  <a:schemeClr val="bg1"/>
                </a:solidFill>
              </a:rPr>
              <a:t>Qui propose des moyens de rester et de s’adapter ?</a:t>
            </a:r>
          </a:p>
          <a:p>
            <a:pPr marL="603250" indent="-457200">
              <a:lnSpc>
                <a:spcPct val="110000"/>
              </a:lnSpc>
              <a:buClr>
                <a:schemeClr val="bg1"/>
              </a:buClr>
              <a:buSzPct val="100000"/>
              <a:buFont typeface="+mj-lt"/>
              <a:buAutoNum type="arabicPeriod"/>
            </a:pPr>
            <a:r>
              <a:rPr lang="fr-FR" sz="2400" dirty="0">
                <a:solidFill>
                  <a:schemeClr val="bg1"/>
                </a:solidFill>
              </a:rPr>
              <a:t>Quels ont été les principaux désaccords entre les personnages ?</a:t>
            </a:r>
          </a:p>
          <a:p>
            <a:pPr marL="603250" indent="-457200">
              <a:lnSpc>
                <a:spcPct val="110000"/>
              </a:lnSpc>
              <a:buClr>
                <a:schemeClr val="bg1"/>
              </a:buClr>
              <a:buSzPct val="100000"/>
              <a:buFont typeface="+mj-lt"/>
              <a:buAutoNum type="arabicPeriod"/>
            </a:pPr>
            <a:r>
              <a:rPr lang="fr-FR" sz="2400" dirty="0">
                <a:solidFill>
                  <a:schemeClr val="bg1"/>
                </a:solidFill>
              </a:rPr>
              <a:t>Quels ont été les principaux accords ?</a:t>
            </a:r>
          </a:p>
          <a:p>
            <a:pPr marL="603250" indent="-457200">
              <a:lnSpc>
                <a:spcPct val="110000"/>
              </a:lnSpc>
              <a:buClr>
                <a:schemeClr val="bg1"/>
              </a:buClr>
              <a:buSzPct val="100000"/>
              <a:buFont typeface="+mj-lt"/>
              <a:buAutoNum type="arabicPeriod"/>
            </a:pPr>
            <a:r>
              <a:rPr lang="fr-FR" sz="2400" dirty="0">
                <a:solidFill>
                  <a:schemeClr val="bg1"/>
                </a:solidFill>
              </a:rPr>
              <a:t>Quelles solutions ont été proposées ?</a:t>
            </a:r>
          </a:p>
        </p:txBody>
      </p:sp>
      <p:pic>
        <p:nvPicPr>
          <p:cNvPr id="335" name="Google Shape;335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2225" y="131450"/>
            <a:ext cx="1604225" cy="782400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20"/>
          <p:cNvSpPr txBox="1"/>
          <p:nvPr/>
        </p:nvSpPr>
        <p:spPr>
          <a:xfrm>
            <a:off x="1270050" y="469575"/>
            <a:ext cx="3000000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dirty="0">
                <a:solidFill>
                  <a:srgbClr val="F1C232"/>
                </a:solidFill>
                <a:latin typeface="Trebuchet MS"/>
                <a:sym typeface="Trebuchet MS"/>
              </a:rPr>
              <a:t>Résumé</a:t>
            </a:r>
            <a:endParaRPr dirty="0">
              <a:solidFill>
                <a:srgbClr val="F1C232"/>
              </a:solidFill>
            </a:endParaRPr>
          </a:p>
        </p:txBody>
      </p:sp>
      <p:pic>
        <p:nvPicPr>
          <p:cNvPr id="337" name="Google Shape;337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5" y="-174800"/>
            <a:ext cx="1702475" cy="182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4125"/>
        </a:solidFill>
        <a:effectLst/>
      </p:bgPr>
    </p:bg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" name="Google Shape;343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2225" y="131450"/>
            <a:ext cx="1604225" cy="782400"/>
          </a:xfrm>
          <a:prstGeom prst="rect">
            <a:avLst/>
          </a:prstGeom>
          <a:noFill/>
          <a:ln>
            <a:noFill/>
          </a:ln>
        </p:spPr>
      </p:pic>
      <p:sp>
        <p:nvSpPr>
          <p:cNvPr id="344" name="Google Shape;344;p21"/>
          <p:cNvSpPr txBox="1"/>
          <p:nvPr/>
        </p:nvSpPr>
        <p:spPr>
          <a:xfrm>
            <a:off x="1056503" y="754542"/>
            <a:ext cx="6895070" cy="12926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dirty="0">
                <a:solidFill>
                  <a:srgbClr val="F1C232"/>
                </a:solidFill>
              </a:rPr>
              <a:t>Débriefing collectif et lien avec le monde réel</a:t>
            </a:r>
            <a:endParaRPr sz="3600" dirty="0">
              <a:solidFill>
                <a:srgbClr val="F1C232"/>
              </a:solidFill>
            </a:endParaRPr>
          </a:p>
        </p:txBody>
      </p:sp>
      <p:pic>
        <p:nvPicPr>
          <p:cNvPr id="345" name="Google Shape;345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23130" y="-215850"/>
            <a:ext cx="1702475" cy="18228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6888B77-E00A-DCC3-8F9A-AA0517B0E3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78202" y="2047173"/>
            <a:ext cx="8187595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Qu’as-tu appris grâce à cette activité 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Est-ce que cela a changé ton point de vue sur quelque chose 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Connais-tu des communautés confrontées aujourd’hui à des défis similaires ?</a:t>
            </a: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mentum">
  <a:themeElements>
    <a:clrScheme name="Momentum">
      <a:dk1>
        <a:srgbClr val="C0791B"/>
      </a:dk1>
      <a:lt1>
        <a:srgbClr val="FFFFFF"/>
      </a:lt1>
      <a:dk2>
        <a:srgbClr val="424242"/>
      </a:dk2>
      <a:lt2>
        <a:srgbClr val="8DD8D3"/>
      </a:lt2>
      <a:accent1>
        <a:srgbClr val="0B6374"/>
      </a:accent1>
      <a:accent2>
        <a:srgbClr val="FD5B58"/>
      </a:accent2>
      <a:accent3>
        <a:srgbClr val="599191"/>
      </a:accent3>
      <a:accent4>
        <a:srgbClr val="D7E6A3"/>
      </a:accent4>
      <a:accent5>
        <a:srgbClr val="27278B"/>
      </a:accent5>
      <a:accent6>
        <a:srgbClr val="D558AB"/>
      </a:accent6>
      <a:hlink>
        <a:srgbClr val="27278B"/>
      </a:hlink>
      <a:folHlink>
        <a:srgbClr val="2727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579</Words>
  <Application>Microsoft Office PowerPoint</Application>
  <PresentationFormat>Affichage à l'écran (16:9)</PresentationFormat>
  <Paragraphs>61</Paragraphs>
  <Slides>11</Slides>
  <Notes>11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6" baseType="lpstr">
      <vt:lpstr>Nunito</vt:lpstr>
      <vt:lpstr>Trebuchet MS</vt:lpstr>
      <vt:lpstr>Maven Pro</vt:lpstr>
      <vt:lpstr>Arial</vt:lpstr>
      <vt:lpstr>Momentum</vt:lpstr>
      <vt:lpstr>Increasing Migration and climate change Public Awareness through Collaboration and Teaching  Augmenter la sensibilisation du public à la migration et au changement climatique par la collaboration et l’enseignement   ACTIVITÉ 1 : Simulation de jeu de rôle sur les migrants climatiques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Increasing Migration and Climate Change Public Awareness through Collaboration and Teaching  ACTIVITY 1. Climate Migrants role-play simulation</dc:title>
  <dc:creator>Vs</dc:creator>
  <cp:lastModifiedBy>Calogero Carlo Cervillieri</cp:lastModifiedBy>
  <cp:revision>7</cp:revision>
  <dcterms:modified xsi:type="dcterms:W3CDTF">2026-01-23T19:36:09Z</dcterms:modified>
</cp:coreProperties>
</file>